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070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2183b6e94d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2183b6e94d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2183b6e94d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2183b6e94d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2183b6e94d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2183b6e94d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2183b6e94d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2183b6e94d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2183b6e94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2183b6e94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2183b6e94d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2183b6e94d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2183b6e94d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2183b6e94d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2183b6e94d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2183b6e94d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2183b6e94d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2183b6e94d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2183b6e94d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2183b6e94d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183b6e94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183b6e94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183b6e94d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2183b6e94d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2183b6e94d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2183b6e94d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2183b6e94d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2183b6e94d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2183b6e94d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2183b6e94d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2183b6e94d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2183b6e94d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2183b6e94d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2183b6e94d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183b6e94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2183b6e94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2183b6e94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2183b6e94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2183b6e94d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2183b6e94d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2183b6e94d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2183b6e94d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2183b6e94d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2183b6e94d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2183b6e94d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2183b6e94d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2183b6e94d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2183b6e94d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2183b6e94d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2183b6e94d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2183b6e94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2183b6e94d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2183b6e94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2183b6e94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2183b6e94d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2183b6e94d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2183b6e94d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2183b6e94d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2183b6e94d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2183b6e94d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2183b6e94d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2183b6e94d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2183b6e94d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2183b6e94d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183b6e94d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2183b6e94d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2183b6e94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2183b6e94d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2183b6e94d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2183b6e94d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2183b6e94d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2183b6e94d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2183b6e94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2183b6e94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2183b6e94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2183b6e94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5191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Praktyka w Bad Wildungen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29500" y="33052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</a:rPr>
              <a:t>Zuzanna Płonka</a:t>
            </a:r>
            <a:endParaRPr>
              <a:highlight>
                <a:schemeClr val="lt1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chemeClr val="lt1"/>
                </a:highlight>
              </a:rPr>
              <a:t>Barbara Adamczyk</a:t>
            </a:r>
            <a:endParaRPr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-11419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WYJAZD</a:t>
            </a:r>
            <a:endParaRPr/>
          </a:p>
        </p:txBody>
      </p:sp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4475" y="158400"/>
            <a:ext cx="2585851" cy="4826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body" idx="1"/>
          </p:nvPr>
        </p:nvSpPr>
        <p:spPr>
          <a:xfrm>
            <a:off x="311700" y="4816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Wyjechaliśmy z Oświęcimia około 3.50. Pierwszym przystankiem był  Siegmundburg, na miejsce przybyliśmy przed czasem, więc wykorzystaliśmy czas na spacer w lesie i zjazd na sankach. Pierwszą noc odbyliśmy u Pana Jurga w hotelu, gdzie zostaliśmy bardzo dobrze przyjęci.</a:t>
            </a:r>
            <a:endParaRPr/>
          </a:p>
        </p:txBody>
      </p:sp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5475" y="2105850"/>
            <a:ext cx="3857625" cy="45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1300" y="52650"/>
            <a:ext cx="2585851" cy="503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25" y="52638"/>
            <a:ext cx="3284676" cy="5038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311700" y="434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Eisenach</a:t>
            </a:r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Po noclegu w Siegmundburgu wyruszyliśmy do Eisenach, z przerwą na zwiedzenie zamku Wartburg. Potem udaliśmy się na spotkanie z panią Ramoną - koordynatorką wyjazdu.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2225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 txBox="1">
            <a:spLocks noGrp="1"/>
          </p:cNvSpPr>
          <p:nvPr>
            <p:ph type="title"/>
          </p:nvPr>
        </p:nvSpPr>
        <p:spPr>
          <a:xfrm>
            <a:off x="-1571575" y="446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Hotel</a:t>
            </a:r>
            <a:endParaRPr/>
          </a:p>
        </p:txBody>
      </p:sp>
      <p:sp>
        <p:nvSpPr>
          <p:cNvPr id="155" name="Google Shape;155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99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 dirty="0"/>
              <a:t>Po obiedzie praktykanci byli rozwożeni do hoteli. Nasz hotel znajdował się w Bad Wildungen - Hotel Quellenhof. Miałyśmy spotkanie z szefem hotelu i zostałyśmy oprowadzone po restauracji i bistro. </a:t>
            </a:r>
            <a:endParaRPr dirty="0"/>
          </a:p>
        </p:txBody>
      </p:sp>
      <p:pic>
        <p:nvPicPr>
          <p:cNvPr id="156" name="Google Shape;15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6304" y="52975"/>
            <a:ext cx="258584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8575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613500" y="1999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6519"/>
              <a:t>Przygotowania</a:t>
            </a:r>
            <a:endParaRPr sz="6919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5" y="152400"/>
            <a:ext cx="2390601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6826" y="152400"/>
            <a:ext cx="243260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431164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5964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4664" y="860575"/>
            <a:ext cx="2474211" cy="329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175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4475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6"/>
          <p:cNvSpPr txBox="1">
            <a:spLocks noGrp="1"/>
          </p:cNvSpPr>
          <p:nvPr>
            <p:ph type="title"/>
          </p:nvPr>
        </p:nvSpPr>
        <p:spPr>
          <a:xfrm>
            <a:off x="-1738250" y="417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Pierwsze dni</a:t>
            </a:r>
            <a:endParaRPr/>
          </a:p>
        </p:txBody>
      </p:sp>
      <p:sp>
        <p:nvSpPr>
          <p:cNvPr id="194" name="Google Shape;194;p36"/>
          <p:cNvSpPr txBox="1">
            <a:spLocks noGrp="1"/>
          </p:cNvSpPr>
          <p:nvPr>
            <p:ph type="body" idx="1"/>
          </p:nvPr>
        </p:nvSpPr>
        <p:spPr>
          <a:xfrm>
            <a:off x="311700" y="1161775"/>
            <a:ext cx="4188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Po wybraniu serwisu lub kuchni poznałyśmy współpracowników, którzy wytłumaczyli nam nasze obowiązki i pokazali miejsce pracy. Pierwszy dzień miałyśmy wolne, więc wybrałyśmy się na spacer dookoła hotelu.</a:t>
            </a:r>
            <a:endParaRPr/>
          </a:p>
        </p:txBody>
      </p:sp>
      <p:pic>
        <p:nvPicPr>
          <p:cNvPr id="195" name="Google Shape;19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9454" y="0"/>
            <a:ext cx="258584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8498" y="1949550"/>
            <a:ext cx="1528199" cy="304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9279" y="152400"/>
            <a:ext cx="2432606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350" y="152400"/>
            <a:ext cx="2432606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16697" y="52475"/>
            <a:ext cx="1528200" cy="3126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8"/>
          <p:cNvSpPr txBox="1">
            <a:spLocks noGrp="1"/>
          </p:cNvSpPr>
          <p:nvPr>
            <p:ph type="title"/>
          </p:nvPr>
        </p:nvSpPr>
        <p:spPr>
          <a:xfrm>
            <a:off x="-1726650" y="413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Zwiedzanie</a:t>
            </a:r>
            <a:endParaRPr/>
          </a:p>
        </p:txBody>
      </p:sp>
      <p:sp>
        <p:nvSpPr>
          <p:cNvPr id="209" name="Google Shape;209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4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Bad Wildungen jest miastem o malowniczym krajobrazie, nic dziwnego, że duża część naszego czasu wolnego to zwiedzanie miasta i okolicznych atrakcji - parku, rynku i obrzeży miasta.</a:t>
            </a:r>
            <a:endParaRPr/>
          </a:p>
        </p:txBody>
      </p:sp>
      <p:pic>
        <p:nvPicPr>
          <p:cNvPr id="210" name="Google Shape;2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1175" y="607525"/>
            <a:ext cx="2889357" cy="385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432606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3081" y="152400"/>
            <a:ext cx="2432606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3763" y="152400"/>
            <a:ext cx="243260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390601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9251" y="152400"/>
            <a:ext cx="2432606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0383" y="152400"/>
            <a:ext cx="243260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432606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7406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8831" y="152400"/>
            <a:ext cx="243144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Zajęcia z języka niemieckiego</a:t>
            </a:r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Przez około miesiąc uczestniczyliśmy w dodatkowych lekcja języka niemieckiego przygotowujących nas w kreatywny sposób do wyjazdu. Mieliśmy 10h zdalnie z Panią Łomzik oraz 10h w szkole z Panią Żmudką.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432606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3981" y="152400"/>
            <a:ext cx="2431164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4121" y="152400"/>
            <a:ext cx="243260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431447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8272" y="152400"/>
            <a:ext cx="2431164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0686" y="152400"/>
            <a:ext cx="243116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431164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5964" y="152400"/>
            <a:ext cx="2432606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0971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title"/>
          </p:nvPr>
        </p:nvSpPr>
        <p:spPr>
          <a:xfrm>
            <a:off x="-1439450" y="463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Obsługa</a:t>
            </a:r>
            <a:endParaRPr/>
          </a:p>
        </p:txBody>
      </p:sp>
      <p:sp>
        <p:nvSpPr>
          <p:cNvPr id="258" name="Google Shape;258;p45"/>
          <p:cNvSpPr txBox="1">
            <a:spLocks noGrp="1"/>
          </p:cNvSpPr>
          <p:nvPr>
            <p:ph type="body" idx="1"/>
          </p:nvPr>
        </p:nvSpPr>
        <p:spPr>
          <a:xfrm>
            <a:off x="358300" y="1171100"/>
            <a:ext cx="4925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Na obsłudze głównymi naszymi zadaniami było witanie gości, odbieranie brudnych naczyń, przygotowywanie mieszanych napojow, przygotowywanie zastawy stołowej.</a:t>
            </a:r>
            <a:endParaRPr/>
          </a:p>
        </p:txBody>
      </p:sp>
      <p:pic>
        <p:nvPicPr>
          <p:cNvPr id="259" name="Google Shape;25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4563" y="0"/>
            <a:ext cx="258792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Kuchnia</a:t>
            </a:r>
            <a:endParaRPr/>
          </a:p>
        </p:txBody>
      </p:sp>
      <p:sp>
        <p:nvSpPr>
          <p:cNvPr id="265" name="Google Shape;265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Głównymi obowiązkami na kuchni rano było przygotowanie bufetu na śniadanie, a wieczorami - kolację oraz pomoc szefowi kuchni w przygotowaniu dań specjalnych - a la carte oraz deserów.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868096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0146" y="152400"/>
            <a:ext cx="392917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Pożegnanie</a:t>
            </a:r>
            <a:endParaRPr/>
          </a:p>
        </p:txBody>
      </p:sp>
      <p:sp>
        <p:nvSpPr>
          <p:cNvPr id="277" name="Google Shape;277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Dzień wcześniej pożegnałyśmy się z współpracownikami a 29.03 o 10.00 wyjechałyśmy z Bad Wildungen, by po ponownym przystanku w Eisenach i podziękowaniach dla pani Ramony oraz wszystkich zaangażowanych w nasze praktyki, wyruszyć w podróż powrotną do domu. W Oświęcimiu byliśmy jeszcze przed północą.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15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55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Dziękujemy za uwagę!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3925" y="179475"/>
            <a:ext cx="389377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250" y="569288"/>
            <a:ext cx="4004925" cy="400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Warsztaty “Zdrowie w miejscu pracy”</a:t>
            </a:r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Na zajęciach z Panem Baką uczyliśmy się podstawowych nazw urazów po niemiecku oraz została nam zaprezentowana pierwsza pomoc w nagłych sytuacjach.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250" y="1218600"/>
            <a:ext cx="2478424" cy="33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0775" y="1149425"/>
            <a:ext cx="2925675" cy="390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3912" y="338750"/>
            <a:ext cx="3242650" cy="4323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Warsztaty “Typowe potrawy na europejskich stołach”</a:t>
            </a:r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W ciągu 8h z Panią Habczyk przygotowywaliśmy najpierw potrawy kuchni polskiej a na następnych zajęciach podstawowe potrawy kuchni niemieckiej.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Warsztaty “Dynamika grupowa i rozwiązywania konfliktów”</a:t>
            </a:r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Na zajęciach uczyliśmy się o sposobach rozwiązywania konfliktów i wypełnialiśmy karty pracy i ankiety na temat naszego typu osobowości oraz dotychczasowych błędów w komunikacji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Spotkanie mentalne przed wyjazdem</a:t>
            </a:r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Do naszej szkoły przyjechał Pan Muller razem z tłumaczem i opowiadał jak będą przebiegać nasze praktyki zagraniczne i na co mamy się przygotować jadąc do Niemiec. Spotkanie przebiegło bardzo przyjemnie.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445</Words>
  <Application>Microsoft Office PowerPoint</Application>
  <PresentationFormat>Pokaz na ekranie (16:9)</PresentationFormat>
  <Paragraphs>31</Paragraphs>
  <Slides>39</Slides>
  <Notes>39</Notes>
  <HiddenSlides>0</HiddenSlides>
  <MMClips>0</MMClips>
  <ScaleCrop>false</ScaleCrop>
  <HeadingPairs>
    <vt:vector size="6" baseType="variant">
      <vt:variant>
        <vt:lpstr>Używane czcionki</vt:lpstr>
      </vt:variant>
      <vt:variant>
        <vt:i4>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1" baseType="lpstr">
      <vt:lpstr>Arial</vt:lpstr>
      <vt:lpstr>Simple Dark</vt:lpstr>
      <vt:lpstr>Praktyka w Bad Wildungen</vt:lpstr>
      <vt:lpstr>Przygotowania</vt:lpstr>
      <vt:lpstr>Zajęcia z języka niemieckiego</vt:lpstr>
      <vt:lpstr>Prezentacja programu PowerPoint</vt:lpstr>
      <vt:lpstr>Warsztaty “Zdrowie w miejscu pracy”</vt:lpstr>
      <vt:lpstr>Prezentacja programu PowerPoint</vt:lpstr>
      <vt:lpstr>Warsztaty “Typowe potrawy na europejskich stołach”</vt:lpstr>
      <vt:lpstr>Warsztaty “Dynamika grupowa i rozwiązywania konfliktów”</vt:lpstr>
      <vt:lpstr>Spotkanie mentalne przed wyjazdem</vt:lpstr>
      <vt:lpstr>WYJAZD</vt:lpstr>
      <vt:lpstr>Prezentacja programu PowerPoint</vt:lpstr>
      <vt:lpstr>Prezentacja programu PowerPoint</vt:lpstr>
      <vt:lpstr>Eisenach</vt:lpstr>
      <vt:lpstr>Prezentacja programu PowerPoint</vt:lpstr>
      <vt:lpstr>Prezentacja programu PowerPoint</vt:lpstr>
      <vt:lpstr>Prezentacja programu PowerPoint</vt:lpstr>
      <vt:lpstr>Prezentacja programu PowerPoint</vt:lpstr>
      <vt:lpstr>Hotel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Pierwsze dni</vt:lpstr>
      <vt:lpstr>Prezentacja programu PowerPoint</vt:lpstr>
      <vt:lpstr>Zwiedzanie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Obsługa</vt:lpstr>
      <vt:lpstr>Kuchnia</vt:lpstr>
      <vt:lpstr>Prezentacja programu PowerPoint</vt:lpstr>
      <vt:lpstr>Pożegnanie</vt:lpstr>
      <vt:lpstr>Prezentacja programu PowerPoint</vt:lpstr>
      <vt:lpstr>Prezentacja programu PowerPoint</vt:lpstr>
      <vt:lpstr>Dziękujemy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Praktyka w Bad Wildungen</dc:title>
  <cp:lastModifiedBy>Aneta Kamyk</cp:lastModifiedBy>
  <cp:revision>1</cp:revision>
  <dcterms:modified xsi:type="dcterms:W3CDTF">2022-06-30T06:18:46Z</dcterms:modified>
</cp:coreProperties>
</file>