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7" r:id="rId5"/>
    <p:sldId id="266" r:id="rId6"/>
    <p:sldId id="265" r:id="rId7"/>
    <p:sldId id="264" r:id="rId8"/>
    <p:sldId id="263" r:id="rId9"/>
    <p:sldId id="262" r:id="rId10"/>
    <p:sldId id="260" r:id="rId11"/>
    <p:sldId id="261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7AFE5FD-17EF-4AA3-B566-742A88CEED4F}">
          <p14:sldIdLst>
            <p14:sldId id="256"/>
            <p14:sldId id="267"/>
            <p14:sldId id="266"/>
            <p14:sldId id="265"/>
            <p14:sldId id="264"/>
            <p14:sldId id="263"/>
            <p14:sldId id="262"/>
            <p14:sldId id="260"/>
            <p14:sldId id="261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370241E-DCA1-4032-9311-2561179B1CFF}" type="datetimeFigureOut">
              <a:rPr lang="pl-PL" smtClean="0"/>
              <a:t>2022-04-11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7CE7754-0CBE-46E0-897A-80F2B12491F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Erasmus+ 2022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Aleksandra Filipowicz </a:t>
            </a:r>
          </a:p>
          <a:p>
            <a:r>
              <a:rPr lang="pl-PL" dirty="0" smtClean="0"/>
              <a:t>Dominika Dragosz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459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21">
        <p:fade/>
      </p:transition>
    </mc:Choice>
    <mc:Fallback>
      <p:transition spd="med" advTm="25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434" y="188640"/>
            <a:ext cx="8229600" cy="1399032"/>
          </a:xfrm>
        </p:spPr>
        <p:txBody>
          <a:bodyPr>
            <a:normAutofit/>
          </a:bodyPr>
          <a:lstStyle/>
          <a:p>
            <a:r>
              <a:rPr lang="pl-PL" dirty="0" smtClean="0"/>
              <a:t>Do naszych obowiązków na serwisie należało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540" y="1484784"/>
            <a:ext cx="8229600" cy="4525963"/>
          </a:xfrm>
        </p:spPr>
        <p:txBody>
          <a:bodyPr>
            <a:normAutofit/>
          </a:bodyPr>
          <a:lstStyle/>
          <a:p>
            <a:r>
              <a:rPr lang="pl-PL" sz="1600" dirty="0" smtClean="0"/>
              <a:t>Dbanie o czystość restauracji </a:t>
            </a:r>
          </a:p>
          <a:p>
            <a:r>
              <a:rPr lang="pl-PL" sz="1600" dirty="0" smtClean="0"/>
              <a:t>Nakrywanie  stołów </a:t>
            </a:r>
          </a:p>
          <a:p>
            <a:r>
              <a:rPr lang="pl-PL" sz="1600" dirty="0" smtClean="0"/>
              <a:t>Przygotowanie kawy </a:t>
            </a:r>
          </a:p>
          <a:p>
            <a:r>
              <a:rPr lang="pl-PL" sz="1600" dirty="0" smtClean="0"/>
              <a:t>Polerowanie sztućców </a:t>
            </a:r>
          </a:p>
          <a:p>
            <a:r>
              <a:rPr lang="pl-PL" sz="1600" dirty="0" smtClean="0"/>
              <a:t>Składanie serwetek </a:t>
            </a:r>
          </a:p>
          <a:p>
            <a:r>
              <a:rPr lang="pl-PL" sz="1600" dirty="0" smtClean="0"/>
              <a:t>Przygotowanie sali do śniadanie oraz kolacji</a:t>
            </a:r>
          </a:p>
          <a:p>
            <a:r>
              <a:rPr lang="pl-PL" sz="1600" dirty="0" smtClean="0"/>
              <a:t>Pilnowanie czy w bufecie wszystko się zgadza </a:t>
            </a:r>
          </a:p>
          <a:p>
            <a:r>
              <a:rPr lang="pl-PL" sz="1600" dirty="0" smtClean="0"/>
              <a:t>A także zbieranie brudnych naczyń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76" y="3861048"/>
            <a:ext cx="1875882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73" y="1700808"/>
            <a:ext cx="377991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84" y="3861048"/>
            <a:ext cx="2011972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48885"/>
            <a:ext cx="1800778" cy="282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5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5"/>
    </mc:Choice>
    <mc:Fallback>
      <p:transition spd="slow" advTm="210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Na kuchni wykonywałyśmy takie czynności jak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177" y="1556792"/>
            <a:ext cx="8229600" cy="4525963"/>
          </a:xfrm>
        </p:spPr>
        <p:txBody>
          <a:bodyPr/>
          <a:lstStyle/>
          <a:p>
            <a:pPr algn="just"/>
            <a:r>
              <a:rPr lang="pl-PL" sz="2000" dirty="0" smtClean="0"/>
              <a:t>Krojenie owoców, warzyw oraz pieczywa </a:t>
            </a:r>
          </a:p>
          <a:p>
            <a:pPr algn="just"/>
            <a:r>
              <a:rPr lang="pl-PL" sz="2000" dirty="0" smtClean="0"/>
              <a:t>Rozlewanie deserków </a:t>
            </a:r>
          </a:p>
          <a:p>
            <a:pPr algn="just"/>
            <a:r>
              <a:rPr lang="pl-PL" sz="2000" dirty="0" smtClean="0"/>
              <a:t>Mycie garnków, szafek oraz sprzętu gastronomicznego </a:t>
            </a:r>
          </a:p>
          <a:p>
            <a:pPr algn="just"/>
            <a:r>
              <a:rPr lang="pl-PL" sz="2000" dirty="0" smtClean="0"/>
              <a:t>Przydatna także była obsługa zmywarki </a:t>
            </a:r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57" y="3284984"/>
            <a:ext cx="308421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284984"/>
            <a:ext cx="2520280" cy="23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71" y="3271335"/>
            <a:ext cx="2258729" cy="23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10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72"/>
    </mc:Choice>
    <mc:Fallback>
      <p:transition spd="slow" advTm="114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 pokojach wykonywałyśmy takie czynności jak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Mycie: umywalek, toalet, pryszniców, podłogi, okien </a:t>
            </a:r>
          </a:p>
          <a:p>
            <a:r>
              <a:rPr lang="pl-PL" dirty="0" smtClean="0"/>
              <a:t>Odkurzanie </a:t>
            </a:r>
          </a:p>
          <a:p>
            <a:r>
              <a:rPr lang="pl-PL" dirty="0" smtClean="0"/>
              <a:t>Zmienianie pościeli </a:t>
            </a:r>
          </a:p>
          <a:p>
            <a:r>
              <a:rPr lang="pl-PL" dirty="0" smtClean="0"/>
              <a:t>Poprawianie łóżek</a:t>
            </a:r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27" y="3617640"/>
            <a:ext cx="247484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7640"/>
            <a:ext cx="20794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02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15"/>
    </mc:Choice>
    <mc:Fallback>
      <p:transition spd="slow" advTm="1211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Strefa ogólnodostępna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 tej strefie odkurzałyśmy </a:t>
            </a:r>
          </a:p>
          <a:p>
            <a:r>
              <a:rPr lang="pl-PL" dirty="0" smtClean="0"/>
              <a:t>Myłyśmy podłogi, drzwi i okna </a:t>
            </a:r>
          </a:p>
          <a:p>
            <a:r>
              <a:rPr lang="pl-PL" dirty="0" smtClean="0"/>
              <a:t>Sprzątałyśmy spa, saunę oraz siłownie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647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2"/>
    </mc:Choice>
    <mc:Fallback>
      <p:transition spd="slow" advTm="638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dirty="0" smtClean="0"/>
              <a:t>Czas wolny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886003"/>
          </a:xfrm>
        </p:spPr>
        <p:txBody>
          <a:bodyPr>
            <a:normAutofit/>
          </a:bodyPr>
          <a:lstStyle/>
          <a:p>
            <a:r>
              <a:rPr lang="pl-PL" sz="1800" dirty="0" smtClean="0"/>
              <a:t>Czas wolny spędzałyśmy na spacerowaniu po lesie, wokół jeziorka,  jeżdżeniu na rowerach,  chodzeniu do sklepu i kawiarni obok hotelu, robieniu maseczek oraz jedzeniu lodów i picie kawy  które dostałyśmy od zespołu.</a:t>
            </a:r>
            <a:endParaRPr lang="pl-PL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9115"/>
            <a:ext cx="20882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32" y="2129115"/>
            <a:ext cx="3563888" cy="249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83" y="2100334"/>
            <a:ext cx="1543345" cy="252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5753"/>
            <a:ext cx="1593587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25571"/>
            <a:ext cx="1836204" cy="223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83864" y="3829205"/>
            <a:ext cx="2232429" cy="382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67" y="2096773"/>
            <a:ext cx="2060933" cy="255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66" y="4559803"/>
            <a:ext cx="2060933" cy="22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03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26"/>
    </mc:Choice>
    <mc:Fallback>
      <p:transition spd="slow" advTm="1922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8419"/>
            <a:ext cx="8229600" cy="1143000"/>
          </a:xfrm>
        </p:spPr>
        <p:txBody>
          <a:bodyPr/>
          <a:lstStyle/>
          <a:p>
            <a:r>
              <a:rPr lang="pl-PL" dirty="0" smtClean="0"/>
              <a:t>Personel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07624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 personelem naszego hotelu bardzo się zaprzyjaźniłyśmy  byli bardzo wyrozumiali i </a:t>
            </a:r>
            <a:r>
              <a:rPr lang="pl-PL" sz="2400" dirty="0"/>
              <a:t>ż</a:t>
            </a:r>
            <a:r>
              <a:rPr lang="pl-PL" sz="2400" dirty="0" smtClean="0"/>
              <a:t>yczliwi zawsze uśmiechnięci oraz chętni do pomocy. My ze swojej strony pokazałyśmy że wszystko co robimy to zawsze z wielką dokładnością, chęcią i uśmiechem. Dzięki zaangażowaniu z obu stron to obawy które miałyśmy minęły a praktyka zleciała bardzo szybko i przyjemnie. </a:t>
            </a:r>
            <a:endParaRPr lang="pl-PL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752528" cy="28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16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53"/>
    </mc:Choice>
    <mc:Fallback>
      <p:transition spd="slow" advTm="1985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Dzięki tej praktyce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Zdobyłyśmy międzynarodowe doświadczenie</a:t>
            </a:r>
          </a:p>
          <a:p>
            <a:r>
              <a:rPr lang="pl-PL" dirty="0" smtClean="0"/>
              <a:t>Pogłębiałyśmy znajomość języka niemieckiego oraz angielskiego </a:t>
            </a:r>
          </a:p>
          <a:p>
            <a:r>
              <a:rPr lang="pl-PL" dirty="0" smtClean="0"/>
              <a:t>Nauczyłyśmy się pracy w zespole</a:t>
            </a:r>
          </a:p>
          <a:p>
            <a:r>
              <a:rPr lang="pl-PL" dirty="0" smtClean="0"/>
              <a:t>Usamodzielniłyśmy się </a:t>
            </a:r>
          </a:p>
          <a:p>
            <a:r>
              <a:rPr lang="pl-PL" dirty="0" smtClean="0"/>
              <a:t>Poznałyśmy niemiecką kulturę </a:t>
            </a:r>
          </a:p>
          <a:p>
            <a:r>
              <a:rPr lang="pl-PL" dirty="0" smtClean="0"/>
              <a:t>Poznałyśmy wspaniałych ludzi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748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92"/>
    </mc:Choice>
    <mc:Fallback>
      <p:transition spd="slow" advTm="1159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Przed wyjazdem  odbyłyśmy praktykę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pl-PL" sz="2800" dirty="0" smtClean="0"/>
              <a:t>Zajęcia z języka niemieckiego  </a:t>
            </a:r>
          </a:p>
          <a:p>
            <a:r>
              <a:rPr lang="pl-PL" sz="2800" dirty="0" smtClean="0"/>
              <a:t>Warsztaty ‚‚Typowe potrawy na europejskich stołach’’ </a:t>
            </a:r>
          </a:p>
          <a:p>
            <a:r>
              <a:rPr lang="pl-PL" sz="2800" dirty="0" smtClean="0"/>
              <a:t>Warsztaty ‚‚ Zdrowie w miejscu pracy’’ </a:t>
            </a:r>
          </a:p>
          <a:p>
            <a:r>
              <a:rPr lang="pl-PL" sz="2800" dirty="0" smtClean="0"/>
              <a:t>Warsztaty ‚‚ Dynamika grupowa i rozwiązywanie konfliktów’’ </a:t>
            </a:r>
          </a:p>
          <a:p>
            <a:r>
              <a:rPr lang="pl-PL" sz="2800" dirty="0" smtClean="0"/>
              <a:t>Test na platformie ols oraz praca na tej platformie </a:t>
            </a:r>
          </a:p>
          <a:p>
            <a:r>
              <a:rPr lang="pl-PL" sz="2800" dirty="0" smtClean="0"/>
              <a:t>Spotkanie informacyjne  z Panią Katarzyną Suchocką oraz Panem Manfredem Mullerem 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77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44"/>
    </mc:Choice>
    <mc:Fallback>
      <p:transition spd="slow" advTm="1634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noFill/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Zajęcia z języka niemieckiego trwały 20 godzin w których zdążyłyśmy się nauczyć w kilku zdaniach przedstawić się, rozpoznawać owoce i warzywa nazywając je po niemiecku, określać drogę i pory dnia oraz nazywać sprzęt i wykonywane czynności. 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227194" cy="296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75" y="2132856"/>
            <a:ext cx="2346925" cy="296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2691222" cy="296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05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76"/>
    </mc:Choice>
    <mc:Fallback>
      <p:transition spd="slow" advTm="153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l-PL" dirty="0" smtClean="0"/>
              <a:t>Na warsztatach ‚‚Typowe potrawy na europejskich stołach’’ które trwały 8 godzin nauczyłyśmy się gotować potrawy tradycyjne dla polskiej i niemieckiej kuchni. 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564904"/>
            <a:ext cx="576064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50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6"/>
    </mc:Choice>
    <mc:Fallback>
      <p:transition spd="slow" advTm="65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pl-PL" dirty="0" smtClean="0"/>
              <a:t>„ Zdrowie w miejscu pracy’’ te warsztaty trwały 4 godziny i w ciągu tych godzin nauczyłyśmy się pomóc osobie która się skaleczy podczas pracy, jak powinna wyglądać apteczka pierwszej pomocy oraz niezbędnego w tej dziedzinie słownictwa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2808312" cy="263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75764"/>
            <a:ext cx="2160240" cy="263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3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78"/>
    </mc:Choice>
    <mc:Fallback>
      <p:transition spd="slow" advTm="137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818"/>
            <a:ext cx="8229600" cy="4525963"/>
          </a:xfrm>
        </p:spPr>
        <p:txBody>
          <a:bodyPr/>
          <a:lstStyle/>
          <a:p>
            <a:r>
              <a:rPr lang="pl-PL" dirty="0" smtClean="0"/>
              <a:t>Warsztaty „ Dynamika grupowa i rozwiązywanie konfliktów” trwały 4 godziny te zajęcia prowadziła Pani psycholog która nauczyła nas jak rozwiązywać konflikty. 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5" y="2852936"/>
            <a:ext cx="2935833" cy="377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48" y="2852936"/>
            <a:ext cx="2712888" cy="377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232248" cy="377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77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04"/>
    </mc:Choice>
    <mc:Fallback>
      <p:transition spd="slow" advTm="109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Wyjazd do Niemiec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01.03.2022 nad ranem wraz z innymi uczestnikami oraz nauczycielką języka niemieckiego z naszej szkoły Panią Katarzyną Żmudką wyruszyłyśmy w podróż do Niemiec.</a:t>
            </a:r>
          </a:p>
          <a:p>
            <a:r>
              <a:rPr lang="pl-PL" sz="1800" dirty="0" smtClean="0"/>
              <a:t>O godzinie 14:13 byliśmy już w Niemczech a dokładnie w </a:t>
            </a:r>
            <a:r>
              <a:rPr lang="pl-PL" sz="1800" dirty="0" err="1" smtClean="0"/>
              <a:t>Turyngi</a:t>
            </a:r>
            <a:r>
              <a:rPr lang="pl-PL" sz="1800" dirty="0" smtClean="0"/>
              <a:t> gdzie postanowiliśmy czas spędzić na zjeżdżaniu z sanek </a:t>
            </a:r>
            <a:endParaRPr lang="pl-PL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23224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645024"/>
            <a:ext cx="24764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1844033" cy="28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22" y="3645024"/>
            <a:ext cx="1872208" cy="28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0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72"/>
    </mc:Choice>
    <mc:Fallback>
      <p:transition spd="slow" advTm="1757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50" y="32229"/>
            <a:ext cx="8229600" cy="452596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Dzień drugi rozpoczęliśmy wspólnym śniadaniem po którym wyruszyliśmy w stronę Eisenach lecz zanim tam dotarliśmy zwiedzaliśmy zamek w Wartburg, po zwiedzaniu pojechaliśmy do Eisenach gdzie zjedliśmy wspólny obiad po którym zostaliśmy rozwożeni do swoich hoteli </a:t>
            </a:r>
            <a:endParaRPr lang="pl-PL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2" y="2708920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94" y="2708920"/>
            <a:ext cx="399548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11"/>
    </mc:Choice>
    <mc:Fallback>
      <p:transition spd="slow" advTm="1441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8229600" cy="4797152"/>
          </a:xfrm>
        </p:spPr>
        <p:txBody>
          <a:bodyPr>
            <a:normAutofit/>
          </a:bodyPr>
          <a:lstStyle/>
          <a:p>
            <a:r>
              <a:rPr lang="pl-PL" sz="1800" dirty="0" smtClean="0"/>
              <a:t>O godzinie 14:00 byłyśmy  już w hotelu Rodebachmuchle  gdzie odbyłyśmy praktykę  po hotelu oprowadziła nas Pani Ramona wraz z Panią Żmudką. Gdy </a:t>
            </a:r>
            <a:r>
              <a:rPr lang="pl-PL" sz="1800" dirty="0" smtClean="0"/>
              <a:t>Panie </a:t>
            </a:r>
            <a:r>
              <a:rPr lang="pl-PL" sz="1800" dirty="0" smtClean="0"/>
              <a:t>już pojechały my się rozpakowałyśmy a o godzinie 17:00 miałyśmy spotkanie z naszym szefem na którym wytłumaczył nam jak nasza praktyka będzie wyglądać oraz pokazał nam nasz grafik. Po spotkaniu z szefem dostałyśmy kolacje i tak zakończyłyśmy ten dzień. </a:t>
            </a:r>
            <a:endParaRPr lang="pl-PL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7363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89" y="4409728"/>
            <a:ext cx="267376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98" y="1988840"/>
            <a:ext cx="313139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1128"/>
            <a:ext cx="3131841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232248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1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27"/>
    </mc:Choice>
    <mc:Fallback>
      <p:transition spd="slow" advTm="2342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pektywa">
  <a:themeElements>
    <a:clrScheme name="Perspektyw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yw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550</Words>
  <Application>Microsoft Office PowerPoint</Application>
  <PresentationFormat>Pokaz na ekranie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Hol</vt:lpstr>
      <vt:lpstr>Perspektywa</vt:lpstr>
      <vt:lpstr>Energetyczny</vt:lpstr>
      <vt:lpstr>Erasmus+ 2022</vt:lpstr>
      <vt:lpstr>Przed wyjazdem  odbyłyśmy praktykę </vt:lpstr>
      <vt:lpstr>Prezentacja programu PowerPoint</vt:lpstr>
      <vt:lpstr>Prezentacja programu PowerPoint</vt:lpstr>
      <vt:lpstr>Prezentacja programu PowerPoint</vt:lpstr>
      <vt:lpstr>Prezentacja programu PowerPoint</vt:lpstr>
      <vt:lpstr>Wyjazd do Niemiec </vt:lpstr>
      <vt:lpstr>Prezentacja programu PowerPoint</vt:lpstr>
      <vt:lpstr>Prezentacja programu PowerPoint</vt:lpstr>
      <vt:lpstr>Do naszych obowiązków na serwisie należało </vt:lpstr>
      <vt:lpstr>Na kuchni wykonywałyśmy takie czynności jak </vt:lpstr>
      <vt:lpstr>Na pokojach wykonywałyśmy takie czynności jak </vt:lpstr>
      <vt:lpstr>Strefa ogólnodostępna </vt:lpstr>
      <vt:lpstr>Czas wolny </vt:lpstr>
      <vt:lpstr>Personel </vt:lpstr>
      <vt:lpstr>Dzięki tej praktyce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Erasmus+ 2022</dc:title>
  <dc:creator>Ola</dc:creator>
  <cp:lastModifiedBy>Ola</cp:lastModifiedBy>
  <cp:revision>19</cp:revision>
  <dcterms:created xsi:type="dcterms:W3CDTF">2022-04-10T13:10:35Z</dcterms:created>
  <dcterms:modified xsi:type="dcterms:W3CDTF">2022-04-11T17:43:28Z</dcterms:modified>
</cp:coreProperties>
</file>