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5" r:id="rId5"/>
    <p:sldId id="266" r:id="rId6"/>
    <p:sldId id="259" r:id="rId7"/>
    <p:sldId id="268" r:id="rId8"/>
    <p:sldId id="273" r:id="rId9"/>
    <p:sldId id="274" r:id="rId10"/>
    <p:sldId id="260" r:id="rId11"/>
    <p:sldId id="261" r:id="rId12"/>
    <p:sldId id="263" r:id="rId13"/>
    <p:sldId id="269" r:id="rId14"/>
    <p:sldId id="270" r:id="rId15"/>
    <p:sldId id="262" r:id="rId16"/>
    <p:sldId id="267" r:id="rId17"/>
    <p:sldId id="271" r:id="rId18"/>
    <p:sldId id="272" r:id="rId19"/>
    <p:sldId id="275" r:id="rId20"/>
    <p:sldId id="276" r:id="rId21"/>
    <p:sldId id="277" r:id="rId22"/>
    <p:sldId id="264" r:id="rId23"/>
    <p:sldId id="278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A2F9-F20C-469D-BA0C-8BEB2C731E88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44A4D-D7CA-4930-92B2-CA0381FF5EB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44A4D-D7CA-4930-92B2-CA0381FF5EB3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614572"/>
      </p:ext>
    </p:extLst>
  </p:cSld>
  <p:clrMapOvr>
    <a:masterClrMapping/>
  </p:clrMapOvr>
  <p:transition spd="med"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213752"/>
      </p:ext>
    </p:extLst>
  </p:cSld>
  <p:clrMapOvr>
    <a:masterClrMapping/>
  </p:clrMapOvr>
  <p:transition spd="med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1285492"/>
      </p:ext>
    </p:extLst>
  </p:cSld>
  <p:clrMapOvr>
    <a:masterClrMapping/>
  </p:clrMapOvr>
  <p:transition spd="med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9887956"/>
      </p:ext>
    </p:extLst>
  </p:cSld>
  <p:clrMapOvr>
    <a:masterClrMapping/>
  </p:clrMapOvr>
  <p:transition spd="med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5427780"/>
      </p:ext>
    </p:extLst>
  </p:cSld>
  <p:clrMapOvr>
    <a:masterClrMapping/>
  </p:clrMapOvr>
  <p:transition spd="med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2389126"/>
      </p:ext>
    </p:extLst>
  </p:cSld>
  <p:clrMapOvr>
    <a:masterClrMapping/>
  </p:clrMapOvr>
  <p:transition spd="med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3562994"/>
      </p:ext>
    </p:extLst>
  </p:cSld>
  <p:clrMapOvr>
    <a:masterClrMapping/>
  </p:clrMapOvr>
  <p:transition spd="med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0894089"/>
      </p:ext>
    </p:extLst>
  </p:cSld>
  <p:clrMapOvr>
    <a:masterClrMapping/>
  </p:clrMapOvr>
  <p:transition spd="med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461846"/>
      </p:ext>
    </p:extLst>
  </p:cSld>
  <p:clrMapOvr>
    <a:masterClrMapping/>
  </p:clrMapOvr>
  <p:transition spd="med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641594"/>
      </p:ext>
    </p:extLst>
  </p:cSld>
  <p:clrMapOvr>
    <a:masterClrMapping/>
  </p:clrMapOvr>
  <p:transition spd="med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59268"/>
      </p:ext>
    </p:extLst>
  </p:cSld>
  <p:clrMapOvr>
    <a:masterClrMapping/>
  </p:clrMapOvr>
  <p:transition spd="med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666C5-6086-4616-944E-E18C477982D1}" type="datetimeFigureOut">
              <a:rPr lang="pl-PL" smtClean="0"/>
              <a:pPr/>
              <a:t>2018-07-11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C71F8-6AF2-432A-BA28-07D48A22D7D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314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67246" y="0"/>
            <a:ext cx="9144000" cy="2387600"/>
          </a:xfrm>
        </p:spPr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Praktyka w Niemczech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67246" y="2517821"/>
            <a:ext cx="9144000" cy="1655762"/>
          </a:xfrm>
        </p:spPr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Klaudia Żmuda </a:t>
            </a:r>
          </a:p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Angelika Szwajdych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03842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Pierwszy dzień w hotelu AquaVita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1690688"/>
            <a:ext cx="3593339" cy="4791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07" y="1502591"/>
            <a:ext cx="3875484" cy="516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147044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Gdzie pracowałyśmy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kuchni: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Dekorowałyśmy przystawki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Przygotowywałyśmy sałatki</a:t>
            </a:r>
          </a:p>
          <a:p>
            <a:pPr marL="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zmywaku: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Myłyśmy brudną zastawę stołową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Polerowałyśmy szkło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Segregowałyśmy czyste naczynia</a:t>
            </a:r>
          </a:p>
          <a:p>
            <a:pPr>
              <a:buFontTx/>
              <a:buChar char="-"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94" y="3146382"/>
            <a:ext cx="5387700" cy="3030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260566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Gdzie pracowałyśmy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restauracji: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Obsługiwałyśmy gości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Polerowałyśmy sztućce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Zbierałyśmy brudną zastawę stołową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Przygotowywałyśmy zastawę stołową na śniadania i kolację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Dbałyśmy o porządek sali restauracyjnej</a:t>
            </a:r>
          </a:p>
          <a:p>
            <a:pPr marL="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pokojach: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Odkurzałyśmy pokoje i korytarze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Ścierałyśmy kurze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Myłyśmy podłogę i schody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Zmieniałyśmy pościel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Uzupełniałyśmy wózek pokojowej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Uzupełniałyśmy brakujące rzeczy w pokojach</a:t>
            </a:r>
          </a:p>
          <a:p>
            <a:pPr>
              <a:buFontTx/>
              <a:buChar char="-"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96" y="3526247"/>
            <a:ext cx="4952272" cy="278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956629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Gdzie pracowałyśmy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0" y="1027906"/>
            <a:ext cx="3160791" cy="561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25" y="1654416"/>
            <a:ext cx="2808379" cy="4992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39" y="1027906"/>
            <a:ext cx="3160791" cy="561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5403519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Gdzie pracowałyśmy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1149746"/>
            <a:ext cx="3048883" cy="542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7" y="1280160"/>
            <a:ext cx="2975525" cy="528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20" y="1498402"/>
            <a:ext cx="2730002" cy="485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1469466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spędzałyśmy czas wolny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Chodziłyśmy na spacery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Pływałyśmy w basenie hotelowym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Relaksowałyśmy się w saunie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Ćwiczyłyśmy na siłowni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Spotykałyśmy się z niemieckimi znajomymi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Chodziłyśmy do restauracji hotelowej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45" y="1564120"/>
            <a:ext cx="5161561" cy="290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5548473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spędzałyśmy czas wolny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0860" y="2498775"/>
            <a:ext cx="5273497" cy="296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03" y="1377419"/>
            <a:ext cx="2928165" cy="5205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0" y="1377419"/>
            <a:ext cx="2928164" cy="520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0340011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spędzałyśmy czas wolny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" y="1423850"/>
            <a:ext cx="2899818" cy="515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6364" y="1515290"/>
            <a:ext cx="5334462" cy="2999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000" y="3391863"/>
            <a:ext cx="5145470" cy="289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6098135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spędzałyśmy czas wolny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5" y="3747390"/>
            <a:ext cx="4982137" cy="280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35" y="1463039"/>
            <a:ext cx="2959971" cy="526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2" y="1430114"/>
            <a:ext cx="4786099" cy="269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61" y="2743200"/>
            <a:ext cx="5371355" cy="302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264615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Znajomi z pracy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1515293"/>
            <a:ext cx="4496341" cy="337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8288" y="1412966"/>
            <a:ext cx="5003073" cy="3752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25" y="3479117"/>
            <a:ext cx="4222569" cy="316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920721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Kursy przygotowawcze przed wyjazdem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pl-PL" altLang="pl-PL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Kurs języka niemieckiego</a:t>
            </a:r>
          </a:p>
          <a:p>
            <a:pPr marL="0" indent="0"/>
            <a:r>
              <a:rPr lang="pl-PL" altLang="pl-PL" dirty="0">
                <a:latin typeface="Century Gothic" panose="020B0502020202020204" pitchFamily="34" charset="0"/>
              </a:rPr>
              <a:t>Warsztaty „Typowe potrawy na europejskich stołach” </a:t>
            </a:r>
            <a:r>
              <a:rPr lang="pl-PL" altLang="pl-PL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'' </a:t>
            </a:r>
            <a:r>
              <a:rPr lang="pl-PL" altLang="pl-PL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Kochkurs</a:t>
            </a:r>
            <a:r>
              <a:rPr lang="pl-PL" altLang="pl-PL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'' </a:t>
            </a:r>
          </a:p>
          <a:p>
            <a:pPr marL="0" indent="0"/>
            <a:r>
              <a:rPr lang="pl-PL" altLang="pl-PL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Kurs - Workshop '' </a:t>
            </a:r>
            <a:r>
              <a:rPr lang="pl-PL" altLang="pl-PL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Gesundheit</a:t>
            </a:r>
            <a:r>
              <a:rPr lang="pl-PL" altLang="pl-PL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pl-PL" altLang="pl-PL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Arbeitsplatz</a:t>
            </a:r>
            <a:r>
              <a:rPr lang="pl-PL" altLang="pl-PL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''</a:t>
            </a:r>
          </a:p>
          <a:p>
            <a:pPr marL="0" indent="0"/>
            <a:r>
              <a:rPr lang="pl-PL" altLang="pl-PL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Warsztaty ''Dynamika grupowa i rozwiązywanie konfliktów‚</a:t>
            </a:r>
          </a:p>
          <a:p>
            <a:pPr marL="0" indent="0"/>
            <a:r>
              <a:rPr lang="pl-PL" altLang="pl-PL" dirty="0">
                <a:latin typeface="Century Gothic" panose="020B0502020202020204" pitchFamily="34" charset="0"/>
              </a:rPr>
              <a:t>Spotkanie informacyjne z przedstawicielami firmy Siegmundsburger Haus </a:t>
            </a:r>
            <a:r>
              <a:rPr lang="pl-PL" altLang="pl-PL" dirty="0" err="1">
                <a:latin typeface="Century Gothic" panose="020B0502020202020204" pitchFamily="34" charset="0"/>
              </a:rPr>
              <a:t>Werraqulle</a:t>
            </a:r>
            <a:r>
              <a:rPr lang="pl-PL" altLang="pl-PL" dirty="0">
                <a:latin typeface="Century Gothic" panose="020B0502020202020204" pitchFamily="34" charset="0"/>
              </a:rPr>
              <a:t> (centralnym partnerem) </a:t>
            </a:r>
          </a:p>
          <a:p>
            <a:pPr marL="0" indent="0"/>
            <a:r>
              <a:rPr lang="pl-PL" altLang="pl-PL" dirty="0">
                <a:latin typeface="Century Gothic" panose="020B0502020202020204" pitchFamily="34" charset="0"/>
              </a:rPr>
              <a:t>Spotkanie z koordynatorem projektu – przygotowanie mentalne</a:t>
            </a:r>
            <a:endParaRPr lang="pl-PL" altLang="pl-PL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1157345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Znajomi z 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16" y="1891587"/>
            <a:ext cx="3385567" cy="451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8860" y="2349358"/>
            <a:ext cx="4794437" cy="359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8723" y="1703909"/>
            <a:ext cx="5408022" cy="405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3313699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Znajomi z 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3" y="1436913"/>
            <a:ext cx="4399096" cy="329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4336" y="1742123"/>
            <a:ext cx="5393507" cy="404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25" y="3764688"/>
            <a:ext cx="5164182" cy="290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1603804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Powrót do Polski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99334" y="156436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39052"/>
            <a:ext cx="2854779" cy="380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46" y="2739052"/>
            <a:ext cx="2850186" cy="380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81" y="2600530"/>
            <a:ext cx="3085334" cy="411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165456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7571" y="3056074"/>
            <a:ext cx="10515600" cy="1325563"/>
          </a:xfrm>
        </p:spPr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Koniec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79733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Podczas kursów nauczyłyśmy się: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owego słownictwa związanego z gastronomią i hotelarstwem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Słownictwa związanego z określaniem drogi, godzin i pór dnia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radzić sobie z konfliktami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postępować w przypadku skaleczeń oraz drobnych urazów</a:t>
            </a:r>
          </a:p>
          <a:p>
            <a:pPr>
              <a:buFontTx/>
              <a:buChar char="-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 przygotować tradycyjne niemieckie potrawy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współpracować w grupie</a:t>
            </a:r>
          </a:p>
          <a:p>
            <a:pPr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wykorzystać język niemiecki w praktyce (rozmowy z niemieckimi uczniami)</a:t>
            </a:r>
          </a:p>
          <a:p>
            <a:pPr>
              <a:buFontTx/>
              <a:buChar char="-"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1537034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Kursy przygotowawcze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814" y="4221188"/>
            <a:ext cx="3622113" cy="2414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78" y="2007967"/>
            <a:ext cx="3963704" cy="264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2" y="535577"/>
            <a:ext cx="2526250" cy="336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10" y="1896470"/>
            <a:ext cx="3487077" cy="464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7175772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Kursy przygotowawcze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059" y="492329"/>
            <a:ext cx="2929346" cy="390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" y="492329"/>
            <a:ext cx="2850968" cy="380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91" y="3489633"/>
            <a:ext cx="4142813" cy="310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82" y="3489633"/>
            <a:ext cx="4419465" cy="310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0845053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Dzień Wyjazdu do Niemiec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0" y="2047127"/>
            <a:ext cx="5765074" cy="432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8" y="1449978"/>
            <a:ext cx="3958046" cy="527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410999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Dzień Wyjazdu do Niemiec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1" y="1384664"/>
            <a:ext cx="7175861" cy="5381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1342653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Nocleg w Scheibe - Alsbach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Miałyśmy tam zapewniony nocleg oraz wyżywienie. Spotkałyśmy się również z Panią Ramoną Herzog. W następnym dniu pojechałyśmy do naszego miejsca praktyk.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61" y="3015751"/>
            <a:ext cx="4214949" cy="316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7440604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Pierwszy dzień w hotelu AquaVita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8408" y="1690688"/>
            <a:ext cx="9355183" cy="4895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694570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280</Words>
  <Application>Microsoft Office PowerPoint</Application>
  <PresentationFormat>Panoramiczny</PresentationFormat>
  <Paragraphs>94</Paragraphs>
  <Slides>23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Times New Roman</vt:lpstr>
      <vt:lpstr>Motyw pakietu Office</vt:lpstr>
      <vt:lpstr>Praktyka w Niemczech</vt:lpstr>
      <vt:lpstr>Kursy przygotowawcze przed wyjazdem</vt:lpstr>
      <vt:lpstr>Podczas kursów nauczyłyśmy się:</vt:lpstr>
      <vt:lpstr>Kursy przygotowawcze</vt:lpstr>
      <vt:lpstr>Kursy przygotowawcze</vt:lpstr>
      <vt:lpstr>Dzień Wyjazdu do Niemiec</vt:lpstr>
      <vt:lpstr>Dzień Wyjazdu do Niemiec</vt:lpstr>
      <vt:lpstr>Nocleg w Scheibe - Alsbach</vt:lpstr>
      <vt:lpstr>Pierwszy dzień w hotelu AquaVita</vt:lpstr>
      <vt:lpstr>Pierwszy dzień w hotelu AquaVita</vt:lpstr>
      <vt:lpstr>Gdzie pracowałyśmy </vt:lpstr>
      <vt:lpstr>Gdzie pracowałyśmy</vt:lpstr>
      <vt:lpstr>Gdzie pracowałyśmy</vt:lpstr>
      <vt:lpstr>Gdzie pracowałyśmy</vt:lpstr>
      <vt:lpstr>Jak spędzałyśmy czas wolny</vt:lpstr>
      <vt:lpstr>Jak spędzałyśmy czas wolny</vt:lpstr>
      <vt:lpstr>Jak spędzałyśmy czas wolny</vt:lpstr>
      <vt:lpstr>Jak spędzałyśmy czas wolny</vt:lpstr>
      <vt:lpstr>Znajomi z pracy</vt:lpstr>
      <vt:lpstr>Znajomi z pracy</vt:lpstr>
      <vt:lpstr>Znajomi z pracy</vt:lpstr>
      <vt:lpstr>Powrót do Polski</vt:lpstr>
      <vt:lpstr>Koniec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Praktyka w Niemczech</dc:title>
  <dc:creator>ja</dc:creator>
  <cp:lastModifiedBy>Teresa</cp:lastModifiedBy>
  <cp:revision>24</cp:revision>
  <dcterms:created xsi:type="dcterms:W3CDTF">2018-04-04T13:06:28Z</dcterms:created>
  <dcterms:modified xsi:type="dcterms:W3CDTF">2018-07-11T07:58:25Z</dcterms:modified>
</cp:coreProperties>
</file>