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8" r:id="rId5"/>
    <p:sldId id="289" r:id="rId6"/>
    <p:sldId id="261" r:id="rId7"/>
    <p:sldId id="264" r:id="rId8"/>
    <p:sldId id="265" r:id="rId9"/>
    <p:sldId id="290" r:id="rId10"/>
    <p:sldId id="266" r:id="rId11"/>
    <p:sldId id="271" r:id="rId12"/>
    <p:sldId id="275" r:id="rId13"/>
    <p:sldId id="272" r:id="rId14"/>
    <p:sldId id="278" r:id="rId15"/>
    <p:sldId id="273" r:id="rId16"/>
    <p:sldId id="276" r:id="rId17"/>
    <p:sldId id="277" r:id="rId18"/>
    <p:sldId id="274" r:id="rId19"/>
    <p:sldId id="286" r:id="rId20"/>
    <p:sldId id="287" r:id="rId21"/>
    <p:sldId id="267" r:id="rId22"/>
    <p:sldId id="280" r:id="rId23"/>
    <p:sldId id="281" r:id="rId24"/>
    <p:sldId id="283" r:id="rId25"/>
    <p:sldId id="282" r:id="rId26"/>
    <p:sldId id="268" r:id="rId27"/>
    <p:sldId id="284" r:id="rId28"/>
    <p:sldId id="269" r:id="rId2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23.05.2022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23.05.2022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23.05.2022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23.05.2022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23.05.2022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23.05.2022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23.05.2022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23.05.2022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23.05.2022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23.05.2022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23.05.2022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23.05.2022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7905BA41-EE6E-4F80-8636-447F22DD7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6A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848465" y="3298722"/>
            <a:ext cx="8495070" cy="1784402"/>
          </a:xfrm>
        </p:spPr>
        <p:txBody>
          <a:bodyPr anchor="b">
            <a:normAutofit/>
          </a:bodyPr>
          <a:lstStyle/>
          <a:p>
            <a:r>
              <a:rPr lang="pl-PL">
                <a:solidFill>
                  <a:srgbClr val="FFFFFF"/>
                </a:solidFill>
                <a:ea typeface="+mj-lt"/>
                <a:cs typeface="+mj-lt"/>
              </a:rPr>
              <a:t>Erasmus+ 2022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48465" y="5258851"/>
            <a:ext cx="8495070" cy="90400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>
                <a:solidFill>
                  <a:srgbClr val="FFFFFF"/>
                </a:solidFill>
                <a:ea typeface="Calibri"/>
                <a:cs typeface="Calibri"/>
              </a:rPr>
              <a:t>Klaudia Grygierczyk i Debora Madej</a:t>
            </a:r>
            <a:endParaRPr lang="pl-PL" dirty="0">
              <a:solidFill>
                <a:srgbClr val="FFFFFF"/>
              </a:solidFill>
            </a:endParaRPr>
          </a:p>
        </p:txBody>
      </p:sp>
      <p:sp>
        <p:nvSpPr>
          <p:cNvPr id="14" name="Oval 10">
            <a:extLst>
              <a:ext uri="{FF2B5EF4-FFF2-40B4-BE49-F238E27FC236}">
                <a16:creationId xmlns:a16="http://schemas.microsoft.com/office/drawing/2014/main" id="{CD7549B2-EE05-4558-8C64-AC46755F2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25914" y="889251"/>
            <a:ext cx="2140172" cy="2140172"/>
          </a:xfrm>
          <a:prstGeom prst="ellipse">
            <a:avLst/>
          </a:prstGeom>
          <a:solidFill>
            <a:srgbClr val="FFFFFF"/>
          </a:solidFill>
          <a:ln w="19050">
            <a:solidFill>
              <a:srgbClr val="4C99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6028A13-E2A2-2D5E-1F1C-5431F7733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115" y="1426503"/>
            <a:ext cx="1517772" cy="106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C7D16-FD84-6DCC-23ED-8D2D21B4F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err="1">
                <a:cs typeface="Calibri Light"/>
              </a:rPr>
              <a:t>Praca</a:t>
            </a:r>
            <a:r>
              <a:rPr lang="en-US" dirty="0">
                <a:cs typeface="Calibri Light"/>
              </a:rPr>
              <a:t> </a:t>
            </a:r>
            <a:endParaRPr lang="en-US" dirty="0" err="1">
              <a:cs typeface="Calibri Light" panose="020F0302020204030204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8E862EC-B3D3-F434-0B2F-88420C66A5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8429" y="1847351"/>
            <a:ext cx="2695575" cy="3609975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13FB4D4-8504-DC15-B252-CF47370DF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28" y="1841866"/>
            <a:ext cx="2767461" cy="3710616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059C5BC-2672-67B8-AAB5-B620092C1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365" y="1842109"/>
            <a:ext cx="2695575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68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30B100F6-C65B-A289-737C-D564C97B4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520" y="1225035"/>
            <a:ext cx="3305947" cy="440792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5AE309A-EF8D-2DC5-08CB-485313E81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1978" y="1225035"/>
            <a:ext cx="3299502" cy="4407929"/>
          </a:xfrm>
          <a:prstGeom prst="rect">
            <a:avLst/>
          </a:prstGeom>
        </p:spPr>
      </p:pic>
      <p:pic>
        <p:nvPicPr>
          <p:cNvPr id="2" name="Obraz 4">
            <a:extLst>
              <a:ext uri="{FF2B5EF4-FFF2-40B4-BE49-F238E27FC236}">
                <a16:creationId xmlns:a16="http://schemas.microsoft.com/office/drawing/2014/main" id="{361C67A7-100D-5F4E-8863-660C769B2C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602" y="1225035"/>
            <a:ext cx="3297240" cy="440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25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3EEF302-B165-C85D-45AE-7ACF87F3A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8644" y="927873"/>
            <a:ext cx="3728951" cy="5002251"/>
          </a:xfrm>
          <a:prstGeom prst="rect">
            <a:avLst/>
          </a:prstGeom>
        </p:spPr>
      </p:pic>
      <p:pic>
        <p:nvPicPr>
          <p:cNvPr id="3" name="Obraz 3">
            <a:extLst>
              <a:ext uri="{FF2B5EF4-FFF2-40B4-BE49-F238E27FC236}">
                <a16:creationId xmlns:a16="http://schemas.microsoft.com/office/drawing/2014/main" id="{B54637CA-AB63-BE45-97CD-6BD48736B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05" y="927874"/>
            <a:ext cx="3751688" cy="5002251"/>
          </a:xfrm>
          <a:prstGeom prst="rect">
            <a:avLst/>
          </a:prstGeom>
        </p:spPr>
      </p:pic>
      <p:pic>
        <p:nvPicPr>
          <p:cNvPr id="4" name="Obraz 4">
            <a:extLst>
              <a:ext uri="{FF2B5EF4-FFF2-40B4-BE49-F238E27FC236}">
                <a16:creationId xmlns:a16="http://schemas.microsoft.com/office/drawing/2014/main" id="{F7017B4C-6497-D94C-BBBD-15DAA06E2E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524" y="927873"/>
            <a:ext cx="3751689" cy="501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85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44E0E10-A3CF-9B2C-E602-C6EA09655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307" y="1264686"/>
            <a:ext cx="3502421" cy="4693528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4874470-6C4D-C5F4-EF39-1AB6FBF35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772" y="1264686"/>
            <a:ext cx="3502421" cy="465027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5B05A7DB-C03B-AE86-BD8B-E82220282E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843" y="1243058"/>
            <a:ext cx="3535385" cy="469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45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id="{1910DD55-170C-9345-A8EA-9992A0042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5" y="913214"/>
            <a:ext cx="3918839" cy="5225119"/>
          </a:xfrm>
          <a:prstGeom prst="rect">
            <a:avLst/>
          </a:prstGeom>
        </p:spPr>
      </p:pic>
      <p:pic>
        <p:nvPicPr>
          <p:cNvPr id="3" name="Obraz 3">
            <a:extLst>
              <a:ext uri="{FF2B5EF4-FFF2-40B4-BE49-F238E27FC236}">
                <a16:creationId xmlns:a16="http://schemas.microsoft.com/office/drawing/2014/main" id="{ABA62014-8059-6041-88C7-2133A474B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938" y="919963"/>
            <a:ext cx="3913777" cy="5218370"/>
          </a:xfrm>
          <a:prstGeom prst="rect">
            <a:avLst/>
          </a:prstGeom>
        </p:spPr>
      </p:pic>
      <p:pic>
        <p:nvPicPr>
          <p:cNvPr id="4" name="Obraz 4">
            <a:extLst>
              <a:ext uri="{FF2B5EF4-FFF2-40B4-BE49-F238E27FC236}">
                <a16:creationId xmlns:a16="http://schemas.microsoft.com/office/drawing/2014/main" id="{5391DCFB-9C55-154A-92D5-9184DAB1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111" y="919963"/>
            <a:ext cx="3913777" cy="521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81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0BE7F65-AA31-DC1D-F187-ED9636EDA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748" y="1278655"/>
            <a:ext cx="5069767" cy="4236209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4D03ACC7-4AE5-695E-CB5C-46E680523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66" y="1278654"/>
            <a:ext cx="5410234" cy="423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4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id="{1FDFE00F-ED93-B743-B413-7D9BBD2E0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619" y="719666"/>
            <a:ext cx="4064000" cy="5418667"/>
          </a:xfrm>
          <a:prstGeom prst="rect">
            <a:avLst/>
          </a:prstGeom>
        </p:spPr>
      </p:pic>
      <p:pic>
        <p:nvPicPr>
          <p:cNvPr id="3" name="Obraz 3">
            <a:extLst>
              <a:ext uri="{FF2B5EF4-FFF2-40B4-BE49-F238E27FC236}">
                <a16:creationId xmlns:a16="http://schemas.microsoft.com/office/drawing/2014/main" id="{3B347F13-F75B-0C4E-B041-F30DA4AF1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383" y="719666"/>
            <a:ext cx="4064000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73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id="{2401184C-33FA-9C48-AC0C-825F7A8C7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57" y="1451486"/>
            <a:ext cx="5286793" cy="3955028"/>
          </a:xfrm>
          <a:prstGeom prst="rect">
            <a:avLst/>
          </a:prstGeom>
        </p:spPr>
      </p:pic>
      <p:pic>
        <p:nvPicPr>
          <p:cNvPr id="3" name="Obraz 3">
            <a:extLst>
              <a:ext uri="{FF2B5EF4-FFF2-40B4-BE49-F238E27FC236}">
                <a16:creationId xmlns:a16="http://schemas.microsoft.com/office/drawing/2014/main" id="{E59AB417-6E47-E248-95B0-EE3B0C5FF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051" y="1451486"/>
            <a:ext cx="5286793" cy="395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03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94CA168-AC05-DE78-B798-4623A00CD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450" y="1796541"/>
            <a:ext cx="2705100" cy="3609975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3B28F155-B185-BC2C-AE78-E2F3919B4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148" y="1796541"/>
            <a:ext cx="2705100" cy="3609975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59BF076-061F-7221-41A4-1580DEAB9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7751" y="1796541"/>
            <a:ext cx="2705100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635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6E031-8516-0391-2853-B69FFF0EB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err="1">
                <a:cs typeface="Calibri Light"/>
              </a:rPr>
              <a:t>Potrawy</a:t>
            </a:r>
            <a:r>
              <a:rPr lang="en-US" sz="6000" dirty="0">
                <a:cs typeface="Calibri Light"/>
              </a:rPr>
              <a:t> 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DCB8AB6-A71A-9055-0973-B4B78C544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55" y="4058153"/>
            <a:ext cx="4339086" cy="262358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9CBC7ECC-5A11-B5BE-3124-9F2E8E5F4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3608" y="1549905"/>
            <a:ext cx="4583501" cy="265113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79E0F46C-6163-5D98-0685-F4EB225C2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948" y="2386013"/>
            <a:ext cx="2695575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36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E613C-A166-C615-EA30-80D54D319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ea typeface="Calibri Light"/>
                <a:cs typeface="Calibri Light"/>
              </a:rPr>
              <a:t>Co to Erasmus+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D2C1B-A43C-A626-AD92-61190F446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dirty="0"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en-US" sz="3200" dirty="0">
                <a:ea typeface="+mn-lt"/>
                <a:cs typeface="+mn-lt"/>
              </a:rPr>
              <a:t>Erasmus+ – program </a:t>
            </a:r>
            <a:r>
              <a:rPr lang="en-US" sz="3200" dirty="0" err="1">
                <a:ea typeface="+mn-lt"/>
                <a:cs typeface="+mn-lt"/>
              </a:rPr>
              <a:t>Unii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Europejskiej</a:t>
            </a:r>
            <a:r>
              <a:rPr lang="en-US" sz="3200" dirty="0">
                <a:ea typeface="+mn-lt"/>
                <a:cs typeface="+mn-lt"/>
              </a:rPr>
              <a:t> w </a:t>
            </a:r>
            <a:r>
              <a:rPr lang="en-US" sz="3200" dirty="0" err="1">
                <a:ea typeface="+mn-lt"/>
                <a:cs typeface="+mn-lt"/>
              </a:rPr>
              <a:t>dziedzinie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edukacji</a:t>
            </a:r>
            <a:r>
              <a:rPr lang="en-US" sz="3200" dirty="0">
                <a:ea typeface="+mn-lt"/>
                <a:cs typeface="+mn-lt"/>
              </a:rPr>
              <a:t>, </a:t>
            </a:r>
            <a:r>
              <a:rPr lang="en-US" sz="3200" dirty="0" err="1">
                <a:ea typeface="+mn-lt"/>
                <a:cs typeface="+mn-lt"/>
              </a:rPr>
              <a:t>szkoleń</a:t>
            </a:r>
            <a:r>
              <a:rPr lang="en-US" sz="3200" dirty="0">
                <a:ea typeface="+mn-lt"/>
                <a:cs typeface="+mn-lt"/>
              </a:rPr>
              <a:t>, </a:t>
            </a:r>
            <a:r>
              <a:rPr lang="en-US" sz="3200" dirty="0" err="1">
                <a:ea typeface="+mn-lt"/>
                <a:cs typeface="+mn-lt"/>
              </a:rPr>
              <a:t>młodzieży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i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sportu</a:t>
            </a:r>
            <a:r>
              <a:rPr lang="en-US" sz="3200" dirty="0">
                <a:ea typeface="+mn-lt"/>
                <a:cs typeface="+mn-lt"/>
              </a:rPr>
              <a:t>. </a:t>
            </a:r>
            <a:r>
              <a:rPr lang="en-US" sz="3200" dirty="0" err="1">
                <a:ea typeface="+mn-lt"/>
                <a:cs typeface="+mn-lt"/>
              </a:rPr>
              <a:t>Jego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celem</a:t>
            </a:r>
            <a:r>
              <a:rPr lang="en-US" sz="3200" dirty="0">
                <a:ea typeface="+mn-lt"/>
                <a:cs typeface="+mn-lt"/>
              </a:rPr>
              <a:t> jest </a:t>
            </a:r>
            <a:r>
              <a:rPr lang="en-US" sz="3200" dirty="0" err="1">
                <a:ea typeface="+mn-lt"/>
                <a:cs typeface="+mn-lt"/>
              </a:rPr>
              <a:t>wspieranie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uczniów</a:t>
            </a:r>
            <a:r>
              <a:rPr lang="en-US" sz="3200" dirty="0">
                <a:ea typeface="+mn-lt"/>
                <a:cs typeface="+mn-lt"/>
              </a:rPr>
              <a:t>, </a:t>
            </a:r>
            <a:r>
              <a:rPr lang="en-US" sz="3200" dirty="0" err="1">
                <a:ea typeface="+mn-lt"/>
                <a:cs typeface="+mn-lt"/>
              </a:rPr>
              <a:t>studentów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itd</a:t>
            </a:r>
            <a:r>
              <a:rPr lang="en-US" sz="3200" dirty="0">
                <a:ea typeface="+mn-lt"/>
                <a:cs typeface="+mn-lt"/>
              </a:rPr>
              <a:t>. w </a:t>
            </a:r>
            <a:r>
              <a:rPr lang="en-US" sz="3200" dirty="0" err="1">
                <a:ea typeface="+mn-lt"/>
                <a:cs typeface="+mn-lt"/>
              </a:rPr>
              <a:t>prowadzeniu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międzynarodowych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projektów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służących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podnoszeniu</a:t>
            </a:r>
            <a:r>
              <a:rPr lang="en-US" sz="3200" dirty="0">
                <a:ea typeface="+mn-lt"/>
                <a:cs typeface="+mn-lt"/>
              </a:rPr>
              <a:t> </a:t>
            </a:r>
            <a:r>
              <a:rPr lang="en-US" sz="3200" dirty="0" err="1">
                <a:ea typeface="+mn-lt"/>
                <a:cs typeface="+mn-lt"/>
              </a:rPr>
              <a:t>kompetencji</a:t>
            </a:r>
            <a:r>
              <a:rPr lang="en-US" sz="3200" dirty="0">
                <a:ea typeface="+mn-lt"/>
                <a:cs typeface="+mn-lt"/>
              </a:rPr>
              <a:t>.</a:t>
            </a:r>
            <a:endParaRPr lang="en-US" sz="3200" dirty="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63813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8FEF32E-1D70-EF9C-FF20-46F7046DA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87" y="0"/>
            <a:ext cx="3737394" cy="2797115"/>
          </a:xfrm>
          <a:prstGeom prst="rect">
            <a:avLst/>
          </a:prstGeom>
        </p:spPr>
      </p:pic>
      <p:pic>
        <p:nvPicPr>
          <p:cNvPr id="3" name="Obraz 3">
            <a:extLst>
              <a:ext uri="{FF2B5EF4-FFF2-40B4-BE49-F238E27FC236}">
                <a16:creationId xmlns:a16="http://schemas.microsoft.com/office/drawing/2014/main" id="{E8E037C0-5C8D-9842-AA16-24432EF34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87" y="2715379"/>
            <a:ext cx="3022882" cy="4041152"/>
          </a:xfrm>
          <a:prstGeom prst="rect">
            <a:avLst/>
          </a:prstGeom>
        </p:spPr>
      </p:pic>
      <p:pic>
        <p:nvPicPr>
          <p:cNvPr id="4" name="Obraz 4">
            <a:extLst>
              <a:ext uri="{FF2B5EF4-FFF2-40B4-BE49-F238E27FC236}">
                <a16:creationId xmlns:a16="http://schemas.microsoft.com/office/drawing/2014/main" id="{C2436B58-96EB-B14E-87E2-8AAF7B9CEB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603" y="101469"/>
            <a:ext cx="4606013" cy="3445740"/>
          </a:xfrm>
          <a:prstGeom prst="rect">
            <a:avLst/>
          </a:prstGeom>
        </p:spPr>
      </p:pic>
      <p:pic>
        <p:nvPicPr>
          <p:cNvPr id="5" name="Obraz 5">
            <a:extLst>
              <a:ext uri="{FF2B5EF4-FFF2-40B4-BE49-F238E27FC236}">
                <a16:creationId xmlns:a16="http://schemas.microsoft.com/office/drawing/2014/main" id="{BFF33ED0-29A2-B745-B0C5-E57C4950D8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989" y="3319377"/>
            <a:ext cx="4594536" cy="3437154"/>
          </a:xfrm>
          <a:prstGeom prst="rect">
            <a:avLst/>
          </a:prstGeom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id="{78A40FBF-F9EE-A64F-AE58-EEE406F3A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664" y="3310791"/>
            <a:ext cx="3843325" cy="3445740"/>
          </a:xfrm>
          <a:prstGeom prst="rect">
            <a:avLst/>
          </a:prstGeom>
        </p:spPr>
      </p:pic>
      <p:pic>
        <p:nvPicPr>
          <p:cNvPr id="7" name="Obraz 7">
            <a:extLst>
              <a:ext uri="{FF2B5EF4-FFF2-40B4-BE49-F238E27FC236}">
                <a16:creationId xmlns:a16="http://schemas.microsoft.com/office/drawing/2014/main" id="{49296DE5-EDE8-BF46-A61F-5BD1312E39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616" y="101469"/>
            <a:ext cx="3322909" cy="323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72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32AF4-85D2-AC3B-DFE9-D681E9312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err="1">
                <a:ea typeface="Calibri Light"/>
                <a:cs typeface="Calibri Light"/>
              </a:rPr>
              <a:t>Czas</a:t>
            </a:r>
            <a:r>
              <a:rPr lang="en-US" sz="6000" dirty="0">
                <a:ea typeface="Calibri Light"/>
                <a:cs typeface="Calibri Light"/>
              </a:rPr>
              <a:t> </a:t>
            </a:r>
            <a:r>
              <a:rPr lang="en-US" sz="6000" dirty="0" err="1">
                <a:ea typeface="Calibri Light"/>
                <a:cs typeface="Calibri Light"/>
              </a:rPr>
              <a:t>wolny</a:t>
            </a:r>
            <a:endParaRPr lang="en-US" sz="6000" dirty="0" err="1">
              <a:cs typeface="Calibri Ligh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B8FAA96-0C00-F17A-65EF-E557D5972E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605" y="1861972"/>
            <a:ext cx="3639628" cy="4846427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E86F5A2-71A8-F46D-EC06-38265BBA7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478" y="1825296"/>
            <a:ext cx="3701990" cy="4932692"/>
          </a:xfrm>
          <a:prstGeom prst="rect">
            <a:avLst/>
          </a:prstGeom>
        </p:spPr>
      </p:pic>
      <p:pic>
        <p:nvPicPr>
          <p:cNvPr id="3" name="Obraz 5">
            <a:extLst>
              <a:ext uri="{FF2B5EF4-FFF2-40B4-BE49-F238E27FC236}">
                <a16:creationId xmlns:a16="http://schemas.microsoft.com/office/drawing/2014/main" id="{FA78F7E1-B07C-6C43-B18C-A0F4A4A92A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713" y="1825296"/>
            <a:ext cx="3652682" cy="488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80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F925B91-CFE2-AE83-9A96-4CEF89EDF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5916" y="524415"/>
            <a:ext cx="3119527" cy="5809171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0FDF8BBA-3511-2F41-4014-2D92631B3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8778" y="1609253"/>
            <a:ext cx="2743200" cy="363949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B9483BE2-F9E3-EFAB-4204-96AF93133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758" y="1604682"/>
            <a:ext cx="2743200" cy="364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08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020ED9A-2CE2-D1C2-B402-A94EAA67B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4" y="940439"/>
            <a:ext cx="4038166" cy="5392474"/>
          </a:xfrm>
          <a:prstGeom prst="rect">
            <a:avLst/>
          </a:prstGeom>
        </p:spPr>
      </p:pic>
      <p:pic>
        <p:nvPicPr>
          <p:cNvPr id="3" name="Obraz 3">
            <a:extLst>
              <a:ext uri="{FF2B5EF4-FFF2-40B4-BE49-F238E27FC236}">
                <a16:creationId xmlns:a16="http://schemas.microsoft.com/office/drawing/2014/main" id="{A7D96A1B-8BC0-C146-9E68-A41563CE0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2" y="926714"/>
            <a:ext cx="3898420" cy="5211619"/>
          </a:xfrm>
          <a:prstGeom prst="rect">
            <a:avLst/>
          </a:prstGeom>
        </p:spPr>
      </p:pic>
      <p:pic>
        <p:nvPicPr>
          <p:cNvPr id="4" name="Obraz 4">
            <a:extLst>
              <a:ext uri="{FF2B5EF4-FFF2-40B4-BE49-F238E27FC236}">
                <a16:creationId xmlns:a16="http://schemas.microsoft.com/office/drawing/2014/main" id="{F2A26174-2B50-314D-9F13-0D29F76DF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999" y="940439"/>
            <a:ext cx="3898420" cy="519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9356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DAF2A29-E774-3872-EEA2-57261BC43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608" y="1286738"/>
            <a:ext cx="6308783" cy="427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645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id="{498AA250-BEA0-4140-B81C-D114AC6B3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55" y="826406"/>
            <a:ext cx="4053297" cy="5418667"/>
          </a:xfrm>
          <a:prstGeom prst="rect">
            <a:avLst/>
          </a:prstGeom>
        </p:spPr>
      </p:pic>
      <p:pic>
        <p:nvPicPr>
          <p:cNvPr id="3" name="Obraz 3">
            <a:extLst>
              <a:ext uri="{FF2B5EF4-FFF2-40B4-BE49-F238E27FC236}">
                <a16:creationId xmlns:a16="http://schemas.microsoft.com/office/drawing/2014/main" id="{F0845B0A-EB10-1541-B642-3A4941838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26406"/>
            <a:ext cx="3048000" cy="5418667"/>
          </a:xfrm>
          <a:prstGeom prst="rect">
            <a:avLst/>
          </a:prstGeom>
        </p:spPr>
      </p:pic>
      <p:pic>
        <p:nvPicPr>
          <p:cNvPr id="5" name="Obraz 5">
            <a:extLst>
              <a:ext uri="{FF2B5EF4-FFF2-40B4-BE49-F238E27FC236}">
                <a16:creationId xmlns:a16="http://schemas.microsoft.com/office/drawing/2014/main" id="{CB4285D7-BD1A-7E41-A69D-4F7B667757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945" y="826406"/>
            <a:ext cx="4064000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1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5F6E9-06F5-7B04-86E4-67CEEF04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5800" dirty="0" err="1">
                <a:ea typeface="Calibri Light"/>
                <a:cs typeface="Calibri Light"/>
              </a:rPr>
              <a:t>Pożegnanie</a:t>
            </a:r>
            <a:r>
              <a:rPr lang="en-US" sz="5800" dirty="0">
                <a:ea typeface="Calibri Light"/>
                <a:cs typeface="Calibri Light"/>
              </a:rPr>
              <a:t> z </a:t>
            </a:r>
            <a:r>
              <a:rPr lang="en-US" sz="5800" dirty="0" err="1">
                <a:ea typeface="Calibri Light"/>
                <a:cs typeface="Calibri Light"/>
              </a:rPr>
              <a:t>pracownikami</a:t>
            </a:r>
            <a:r>
              <a:rPr lang="en-US" sz="5800" dirty="0">
                <a:ea typeface="Calibri Light"/>
                <a:cs typeface="Calibri Light"/>
              </a:rPr>
              <a:t> </a:t>
            </a:r>
            <a:r>
              <a:rPr lang="en-US" sz="5800" dirty="0" err="1">
                <a:ea typeface="Calibri Light"/>
                <a:cs typeface="Calibri Light"/>
              </a:rPr>
              <a:t>hotelu</a:t>
            </a:r>
            <a:endParaRPr lang="en-US" sz="5800">
              <a:cs typeface="Calibri Ligh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B627036-1D20-1EC1-AF9B-6E0BF33C1F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2625" y="1597400"/>
            <a:ext cx="3751331" cy="4960742"/>
          </a:xfrm>
        </p:spPr>
      </p:pic>
      <p:pic>
        <p:nvPicPr>
          <p:cNvPr id="3" name="Obraz 4">
            <a:extLst>
              <a:ext uri="{FF2B5EF4-FFF2-40B4-BE49-F238E27FC236}">
                <a16:creationId xmlns:a16="http://schemas.microsoft.com/office/drawing/2014/main" id="{45F82F78-F0BA-2147-83E9-DCC6AA1A7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046" y="1597400"/>
            <a:ext cx="3710758" cy="496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609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9CA5F1C-CDB8-81FD-746C-415A62DAD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186" y="655877"/>
            <a:ext cx="4200345" cy="5560623"/>
          </a:xfrm>
          <a:prstGeom prst="rect">
            <a:avLst/>
          </a:prstGeom>
        </p:spPr>
      </p:pic>
      <p:pic>
        <p:nvPicPr>
          <p:cNvPr id="3" name="Obraz 3">
            <a:extLst>
              <a:ext uri="{FF2B5EF4-FFF2-40B4-BE49-F238E27FC236}">
                <a16:creationId xmlns:a16="http://schemas.microsoft.com/office/drawing/2014/main" id="{5B45D892-2D5C-BA4E-9565-E3FDD3782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827" y="1071614"/>
            <a:ext cx="6302363" cy="471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260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DF848-8B0B-9EB7-B11C-6168988E8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err="1">
                <a:ea typeface="Calibri Light"/>
                <a:cs typeface="Calibri Light"/>
              </a:rPr>
              <a:t>Powrót</a:t>
            </a:r>
            <a:r>
              <a:rPr lang="en-US" sz="6000" dirty="0">
                <a:ea typeface="Calibri Light"/>
                <a:cs typeface="Calibri Light"/>
              </a:rPr>
              <a:t> do </a:t>
            </a:r>
            <a:r>
              <a:rPr lang="pl-PL" sz="6000" dirty="0" err="1">
                <a:ea typeface="Calibri Light"/>
                <a:cs typeface="Calibri Light"/>
              </a:rPr>
              <a:t>Polski </a:t>
            </a:r>
            <a:endParaRPr lang="en-US" sz="6000" dirty="0" err="1">
              <a:cs typeface="Calibri Light"/>
            </a:endParaRP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725807D7-A456-2F4B-8212-6AA0E69385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17" y="1833007"/>
            <a:ext cx="5801784" cy="4351338"/>
          </a:xfrm>
        </p:spPr>
      </p:pic>
      <p:pic>
        <p:nvPicPr>
          <p:cNvPr id="5" name="Obraz 5">
            <a:extLst>
              <a:ext uri="{FF2B5EF4-FFF2-40B4-BE49-F238E27FC236}">
                <a16:creationId xmlns:a16="http://schemas.microsoft.com/office/drawing/2014/main" id="{40BCD704-C1D9-E54F-8EB4-5EF4456A6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875" y="1833007"/>
            <a:ext cx="325490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159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467CA-7DC4-D908-7FB1-98B10F64E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err="1">
                <a:ea typeface="Calibri Light"/>
                <a:cs typeface="Calibri Light"/>
              </a:rPr>
              <a:t>Przygotowania</a:t>
            </a:r>
            <a:r>
              <a:rPr lang="en-US" sz="6000" dirty="0">
                <a:ea typeface="Calibri Light"/>
                <a:cs typeface="Calibri Light"/>
              </a:rPr>
              <a:t> do </a:t>
            </a:r>
            <a:r>
              <a:rPr lang="en-US" sz="6000" dirty="0" err="1">
                <a:ea typeface="Calibri Light"/>
                <a:cs typeface="Calibri Light"/>
              </a:rPr>
              <a:t>wyjazdu</a:t>
            </a:r>
            <a:endParaRPr lang="en-US" sz="6000"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30B80-CA45-275A-CC2C-14A212CDA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en-US" sz="3200" dirty="0">
              <a:ea typeface="Calibri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ea typeface="Calibri"/>
              <a:cs typeface="Calibri"/>
            </a:endParaRPr>
          </a:p>
          <a:p>
            <a:pPr marL="0" indent="0" algn="ctr">
              <a:buNone/>
            </a:pPr>
            <a:r>
              <a:rPr lang="en-US" sz="3200" dirty="0" err="1">
                <a:ea typeface="Calibri"/>
                <a:cs typeface="Calibri"/>
              </a:rPr>
              <a:t>Przed</a:t>
            </a:r>
            <a:r>
              <a:rPr lang="en-US" sz="3200" dirty="0">
                <a:ea typeface="Calibri"/>
                <a:cs typeface="Calibri"/>
              </a:rPr>
              <a:t> </a:t>
            </a:r>
            <a:r>
              <a:rPr lang="en-US" sz="3200" dirty="0" err="1">
                <a:ea typeface="Calibri"/>
                <a:cs typeface="Calibri"/>
              </a:rPr>
              <a:t>wyjazdem</a:t>
            </a:r>
            <a:r>
              <a:rPr lang="en-US" sz="3200" dirty="0">
                <a:ea typeface="Calibri"/>
                <a:cs typeface="Calibri"/>
              </a:rPr>
              <a:t> za </a:t>
            </a:r>
            <a:r>
              <a:rPr lang="en-US" sz="3200" dirty="0" err="1">
                <a:ea typeface="Calibri"/>
                <a:cs typeface="Calibri"/>
              </a:rPr>
              <a:t>granicę</a:t>
            </a:r>
            <a:r>
              <a:rPr lang="en-US" sz="3200" dirty="0">
                <a:ea typeface="Calibri"/>
                <a:cs typeface="Calibri"/>
              </a:rPr>
              <a:t> </a:t>
            </a:r>
            <a:r>
              <a:rPr lang="en-US" sz="3200" dirty="0" err="1">
                <a:ea typeface="Calibri"/>
                <a:cs typeface="Calibri"/>
              </a:rPr>
              <a:t>uczniowie</a:t>
            </a:r>
            <a:r>
              <a:rPr lang="en-US" sz="3200" dirty="0">
                <a:ea typeface="Calibri"/>
                <a:cs typeface="Calibri"/>
              </a:rPr>
              <a:t> </a:t>
            </a:r>
            <a:r>
              <a:rPr lang="en-US" sz="3200" dirty="0" err="1">
                <a:ea typeface="Calibri"/>
                <a:cs typeface="Calibri"/>
              </a:rPr>
              <a:t>biorą</a:t>
            </a:r>
            <a:r>
              <a:rPr lang="en-US" sz="3200" dirty="0">
                <a:ea typeface="Calibri"/>
                <a:cs typeface="Calibri"/>
              </a:rPr>
              <a:t> </a:t>
            </a:r>
            <a:r>
              <a:rPr lang="en-US" sz="3200" dirty="0" err="1">
                <a:ea typeface="Calibri"/>
                <a:cs typeface="Calibri"/>
              </a:rPr>
              <a:t>udział</a:t>
            </a:r>
            <a:r>
              <a:rPr lang="en-US" sz="3200" dirty="0">
                <a:ea typeface="Calibri"/>
                <a:cs typeface="Calibri"/>
              </a:rPr>
              <a:t> w </a:t>
            </a:r>
            <a:r>
              <a:rPr lang="en-US" sz="3200" dirty="0" err="1">
                <a:ea typeface="Calibri"/>
                <a:cs typeface="Calibri"/>
              </a:rPr>
              <a:t>zajęciach</a:t>
            </a:r>
            <a:r>
              <a:rPr lang="en-US" sz="3200" dirty="0">
                <a:ea typeface="Calibri"/>
                <a:cs typeface="Calibri"/>
              </a:rPr>
              <a:t> </a:t>
            </a:r>
            <a:r>
              <a:rPr lang="en-US" sz="3200" dirty="0" err="1">
                <a:ea typeface="Calibri"/>
                <a:cs typeface="Calibri"/>
              </a:rPr>
              <a:t>przygotowujących</a:t>
            </a:r>
            <a:r>
              <a:rPr lang="en-US" sz="3200" dirty="0">
                <a:ea typeface="Calibri"/>
                <a:cs typeface="Calibri"/>
              </a:rPr>
              <a:t> ich do </a:t>
            </a:r>
            <a:r>
              <a:rPr lang="en-US" sz="3200" dirty="0" err="1">
                <a:ea typeface="Calibri"/>
                <a:cs typeface="Calibri"/>
              </a:rPr>
              <a:t>adaptacji</a:t>
            </a:r>
            <a:r>
              <a:rPr lang="en-US" sz="3200" dirty="0">
                <a:ea typeface="Calibri"/>
                <a:cs typeface="Calibri"/>
              </a:rPr>
              <a:t> w </a:t>
            </a:r>
            <a:r>
              <a:rPr lang="en-US" sz="3200" dirty="0" err="1">
                <a:ea typeface="Calibri"/>
                <a:cs typeface="Calibri"/>
              </a:rPr>
              <a:t>nowym</a:t>
            </a:r>
            <a:r>
              <a:rPr lang="en-US" sz="3200" dirty="0">
                <a:ea typeface="Calibri"/>
                <a:cs typeface="Calibri"/>
              </a:rPr>
              <a:t> </a:t>
            </a:r>
            <a:r>
              <a:rPr lang="en-US" sz="3200" dirty="0" err="1">
                <a:ea typeface="Calibri"/>
                <a:cs typeface="Calibri"/>
              </a:rPr>
              <a:t>miejscu</a:t>
            </a:r>
            <a:r>
              <a:rPr lang="en-US" sz="3200" dirty="0">
                <a:ea typeface="Calibri"/>
                <a:cs typeface="Calibri"/>
              </a:rPr>
              <a:t>. </a:t>
            </a: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032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id="{3D06878D-EA1E-8A47-88D4-D685A4C79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96" y="616717"/>
            <a:ext cx="5835082" cy="5835082"/>
          </a:xfrm>
          <a:prstGeom prst="rect">
            <a:avLst/>
          </a:prstGeom>
        </p:spPr>
      </p:pic>
      <p:pic>
        <p:nvPicPr>
          <p:cNvPr id="3" name="Obraz 3">
            <a:extLst>
              <a:ext uri="{FF2B5EF4-FFF2-40B4-BE49-F238E27FC236}">
                <a16:creationId xmlns:a16="http://schemas.microsoft.com/office/drawing/2014/main" id="{2E8F8929-1806-814D-8975-5022781BB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592" y="616717"/>
            <a:ext cx="4376312" cy="583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818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id="{A207DF33-729B-9B4F-A9D8-548D6805B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759" y="719665"/>
            <a:ext cx="4064000" cy="5418667"/>
          </a:xfrm>
          <a:prstGeom prst="rect">
            <a:avLst/>
          </a:prstGeom>
        </p:spPr>
      </p:pic>
      <p:pic>
        <p:nvPicPr>
          <p:cNvPr id="3" name="Obraz 3">
            <a:extLst>
              <a:ext uri="{FF2B5EF4-FFF2-40B4-BE49-F238E27FC236}">
                <a16:creationId xmlns:a16="http://schemas.microsoft.com/office/drawing/2014/main" id="{92240D74-19B3-0F40-8809-849C57747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242" y="719666"/>
            <a:ext cx="4064000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93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CE9E2-EA01-E009-2F0F-50DA90ECA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err="1">
                <a:ea typeface="Calibri Light"/>
                <a:cs typeface="Calibri Light"/>
              </a:rPr>
              <a:t>Dzień</a:t>
            </a:r>
            <a:r>
              <a:rPr lang="en-US" sz="6000" dirty="0">
                <a:ea typeface="Calibri Light"/>
                <a:cs typeface="Calibri Light"/>
              </a:rPr>
              <a:t> </a:t>
            </a:r>
            <a:r>
              <a:rPr lang="en-US" sz="6000" dirty="0" err="1">
                <a:ea typeface="Calibri Light"/>
                <a:cs typeface="Calibri Light"/>
              </a:rPr>
              <a:t>wyjazdu</a:t>
            </a:r>
            <a:endParaRPr lang="en-US" sz="6000" dirty="0">
              <a:ea typeface="Calibri Light"/>
              <a:cs typeface="Calibri Ligh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5E58F47-1DF5-35A7-3562-C7B36FF571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3369" y="1718404"/>
            <a:ext cx="2303295" cy="4969564"/>
          </a:xfrm>
        </p:spPr>
      </p:pic>
    </p:spTree>
    <p:extLst>
      <p:ext uri="{BB962C8B-B14F-4D97-AF65-F5344CB8AC3E}">
        <p14:creationId xmlns:p14="http://schemas.microsoft.com/office/powerpoint/2010/main" val="4142579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C9164-E136-E1DA-4487-B6807B764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err="1">
                <a:ea typeface="Calibri Light"/>
                <a:cs typeface="Calibri Light"/>
              </a:rPr>
              <a:t>Przyjazd</a:t>
            </a:r>
            <a:r>
              <a:rPr lang="en-US" sz="6000" dirty="0">
                <a:ea typeface="Calibri Light"/>
                <a:cs typeface="Calibri Light"/>
              </a:rPr>
              <a:t> do </a:t>
            </a:r>
            <a:r>
              <a:rPr lang="en-US" sz="6000" dirty="0" err="1">
                <a:ea typeface="+mj-lt"/>
                <a:cs typeface="+mj-lt"/>
              </a:rPr>
              <a:t>Siegmundsburg</a:t>
            </a:r>
            <a:endParaRPr lang="en-US" sz="6000" dirty="0" err="1">
              <a:cs typeface="Calibri Ligh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775FEBB-FC64-000C-4E3C-0256FB00E4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3705" y="1736586"/>
            <a:ext cx="5222018" cy="3898417"/>
          </a:xfrm>
        </p:spPr>
      </p:pic>
      <p:pic>
        <p:nvPicPr>
          <p:cNvPr id="3" name="Obraz 4">
            <a:extLst>
              <a:ext uri="{FF2B5EF4-FFF2-40B4-BE49-F238E27FC236}">
                <a16:creationId xmlns:a16="http://schemas.microsoft.com/office/drawing/2014/main" id="{ED60EAE9-64DF-E740-BFD2-3FEB1B75B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277" y="1690688"/>
            <a:ext cx="5222018" cy="390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012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AA2E7-1BC1-913F-493C-BF1E335EE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 err="1">
                <a:ea typeface="Calibri Light"/>
                <a:cs typeface="Calibri Light"/>
              </a:rPr>
              <a:t>Przyjazd</a:t>
            </a:r>
            <a:r>
              <a:rPr lang="en-US" sz="6000" dirty="0">
                <a:ea typeface="Calibri Light"/>
                <a:cs typeface="Calibri Light"/>
              </a:rPr>
              <a:t> do </a:t>
            </a:r>
            <a:r>
              <a:rPr lang="en-US" sz="6000" dirty="0" err="1">
                <a:ea typeface="Calibri Light"/>
                <a:cs typeface="Calibri Light"/>
              </a:rPr>
              <a:t>hotelu</a:t>
            </a:r>
            <a:endParaRPr lang="en-US" sz="6000" dirty="0" err="1">
              <a:cs typeface="Calibri Light"/>
            </a:endParaRP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57B19655-4CAD-8A44-8194-EA6915B3B0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435" y="1690687"/>
            <a:ext cx="3601641" cy="4802189"/>
          </a:xfrm>
        </p:spPr>
      </p:pic>
      <p:pic>
        <p:nvPicPr>
          <p:cNvPr id="5" name="Obraz 5">
            <a:extLst>
              <a:ext uri="{FF2B5EF4-FFF2-40B4-BE49-F238E27FC236}">
                <a16:creationId xmlns:a16="http://schemas.microsoft.com/office/drawing/2014/main" id="{6E670F73-8F46-AB48-A6F7-F9E8DB4E2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924" y="1690688"/>
            <a:ext cx="3601641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99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97234B1-6ACB-7969-7CFE-46533833C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004" y="474777"/>
            <a:ext cx="7832785" cy="589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6467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Motyw pakietu Office</vt:lpstr>
      <vt:lpstr>Erasmus+ 2022</vt:lpstr>
      <vt:lpstr>Co to Erasmus+ </vt:lpstr>
      <vt:lpstr>Przygotowania do wyjazdu</vt:lpstr>
      <vt:lpstr>PowerPoint Presentation</vt:lpstr>
      <vt:lpstr>PowerPoint Presentation</vt:lpstr>
      <vt:lpstr>Dzień wyjazdu</vt:lpstr>
      <vt:lpstr>Przyjazd do Siegmundsburg</vt:lpstr>
      <vt:lpstr>Przyjazd do hotelu</vt:lpstr>
      <vt:lpstr>PowerPoint Presentation</vt:lpstr>
      <vt:lpstr>Praca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Potrawy </vt:lpstr>
      <vt:lpstr>PowerPoint Presentation</vt:lpstr>
      <vt:lpstr>Czas wolny</vt:lpstr>
      <vt:lpstr>PowerPoint Presentation</vt:lpstr>
      <vt:lpstr>PowerPoint Presentation</vt:lpstr>
      <vt:lpstr>PowerPoint Presentation</vt:lpstr>
      <vt:lpstr>PowerPoint Presentation</vt:lpstr>
      <vt:lpstr>Pożegnanie z pracownikami hotelu</vt:lpstr>
      <vt:lpstr>PowerPoint Presentation</vt:lpstr>
      <vt:lpstr>Powrót do Polski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Debora Madej</cp:lastModifiedBy>
  <cp:revision>281</cp:revision>
  <dcterms:created xsi:type="dcterms:W3CDTF">2022-04-11T17:40:29Z</dcterms:created>
  <dcterms:modified xsi:type="dcterms:W3CDTF">2022-05-24T06:43:02Z</dcterms:modified>
</cp:coreProperties>
</file>