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56" r:id="rId2"/>
    <p:sldId id="257" r:id="rId3"/>
    <p:sldId id="258" r:id="rId4"/>
    <p:sldId id="275" r:id="rId5"/>
    <p:sldId id="276" r:id="rId6"/>
    <p:sldId id="259" r:id="rId7"/>
    <p:sldId id="272" r:id="rId8"/>
    <p:sldId id="273" r:id="rId9"/>
    <p:sldId id="271" r:id="rId10"/>
    <p:sldId id="274" r:id="rId11"/>
    <p:sldId id="260" r:id="rId12"/>
    <p:sldId id="277" r:id="rId13"/>
    <p:sldId id="278" r:id="rId14"/>
    <p:sldId id="261" r:id="rId15"/>
    <p:sldId id="279" r:id="rId16"/>
    <p:sldId id="280" r:id="rId17"/>
    <p:sldId id="262" r:id="rId18"/>
    <p:sldId id="263" r:id="rId19"/>
    <p:sldId id="264" r:id="rId20"/>
    <p:sldId id="266" r:id="rId21"/>
    <p:sldId id="265" r:id="rId22"/>
    <p:sldId id="267" r:id="rId23"/>
    <p:sldId id="268" r:id="rId24"/>
    <p:sldId id="270" r:id="rId25"/>
    <p:sldId id="269" r:id="rId26"/>
    <p:sldId id="282" r:id="rId27"/>
    <p:sldId id="296" r:id="rId28"/>
    <p:sldId id="288" r:id="rId29"/>
    <p:sldId id="293" r:id="rId30"/>
    <p:sldId id="289" r:id="rId31"/>
    <p:sldId id="292" r:id="rId32"/>
    <p:sldId id="291" r:id="rId33"/>
    <p:sldId id="290" r:id="rId34"/>
    <p:sldId id="294" r:id="rId35"/>
    <p:sldId id="295" r:id="rId36"/>
    <p:sldId id="299" r:id="rId37"/>
    <p:sldId id="298" r:id="rId38"/>
    <p:sldId id="297" r:id="rId39"/>
    <p:sldId id="283" r:id="rId40"/>
    <p:sldId id="284" r:id="rId41"/>
    <p:sldId id="285" r:id="rId42"/>
    <p:sldId id="286" r:id="rId43"/>
    <p:sldId id="287" r:id="rId44"/>
    <p:sldId id="300" r:id="rId45"/>
    <p:sldId id="302" r:id="rId46"/>
    <p:sldId id="301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862A5-C321-4BCC-B559-00C60CAD7EAC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9FCB-4F00-4979-ADF2-1FABEBB52DF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9FCB-4F00-4979-ADF2-1FABEBB52DFC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3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3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3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458A26C-7D74-44F6-97F2-D800E88C2140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44FCBFE-C4DC-4A1B-A60F-3368A52A77B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3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00298" y="214290"/>
            <a:ext cx="6643702" cy="2868168"/>
          </a:xfrm>
        </p:spPr>
        <p:txBody>
          <a:bodyPr/>
          <a:lstStyle/>
          <a:p>
            <a:pPr algn="ctr"/>
            <a:r>
              <a:rPr lang="pl-PL" dirty="0" smtClean="0"/>
              <a:t>Praktyka zawodowa </a:t>
            </a:r>
            <a:br>
              <a:rPr lang="pl-PL" dirty="0" smtClean="0"/>
            </a:br>
            <a:r>
              <a:rPr lang="pl-PL" dirty="0" smtClean="0"/>
              <a:t>w niemczech 2018</a:t>
            </a:r>
            <a:endParaRPr lang="pl-PL" dirty="0"/>
          </a:p>
        </p:txBody>
      </p:sp>
      <p:pic>
        <p:nvPicPr>
          <p:cNvPr id="19458" name="Picture 2" descr="Znalezione obrazy dla zapytania erasmu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6771232" cy="170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pl-PL" dirty="0" smtClean="0"/>
              <a:t>Efekt naszej pracy </a:t>
            </a:r>
            <a:endParaRPr lang="pl-PL" dirty="0"/>
          </a:p>
        </p:txBody>
      </p:sp>
      <p:pic>
        <p:nvPicPr>
          <p:cNvPr id="5122" name="Picture 2" descr="C:\Users\Jola\Downloads\DSC_0351.JPG"/>
          <p:cNvPicPr>
            <a:picLocks noChangeAspect="1" noChangeArrowheads="1"/>
          </p:cNvPicPr>
          <p:nvPr/>
        </p:nvPicPr>
        <p:blipFill>
          <a:blip r:embed="rId3" cstate="print"/>
          <a:srcRect l="10156" r="32031" b="781"/>
          <a:stretch>
            <a:fillRect/>
          </a:stretch>
        </p:blipFill>
        <p:spPr bwMode="auto">
          <a:xfrm>
            <a:off x="3643306" y="1714488"/>
            <a:ext cx="4143404" cy="474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Jola\Downloads\DSC_0356.JPG"/>
          <p:cNvPicPr>
            <a:picLocks noChangeAspect="1" noChangeArrowheads="1"/>
          </p:cNvPicPr>
          <p:nvPr/>
        </p:nvPicPr>
        <p:blipFill>
          <a:blip r:embed="rId4" cstate="print"/>
          <a:srcRect l="33594" t="5934" r="23876" b="-391"/>
          <a:stretch>
            <a:fillRect/>
          </a:stretch>
        </p:blipFill>
        <p:spPr bwMode="auto">
          <a:xfrm>
            <a:off x="285720" y="1714488"/>
            <a:ext cx="3071834" cy="454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14356"/>
            <a:ext cx="79295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Warsztaty </a:t>
            </a:r>
            <a:br>
              <a:rPr lang="pl-PL" dirty="0" smtClean="0"/>
            </a:br>
            <a:r>
              <a:rPr lang="pl-PL" dirty="0" smtClean="0"/>
              <a:t>„Zdrowie w miejscu pracy”</a:t>
            </a:r>
            <a:endParaRPr lang="pl-PL" dirty="0"/>
          </a:p>
        </p:txBody>
      </p:sp>
      <p:pic>
        <p:nvPicPr>
          <p:cNvPr id="16388" name="Picture 4" descr="Znalezione obrazy dla zapytania apteczka iko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3071834" cy="26514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Jola\Downloads\IMG_0876.JPG"/>
          <p:cNvPicPr>
            <a:picLocks noChangeAspect="1" noChangeArrowheads="1"/>
          </p:cNvPicPr>
          <p:nvPr/>
        </p:nvPicPr>
        <p:blipFill>
          <a:blip r:embed="rId3" cstate="print"/>
          <a:srcRect t="17727" r="1818" b="10000"/>
          <a:stretch>
            <a:fillRect/>
          </a:stretch>
        </p:blipFill>
        <p:spPr bwMode="auto">
          <a:xfrm>
            <a:off x="0" y="2428868"/>
            <a:ext cx="4286280" cy="420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214422"/>
            <a:ext cx="807246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 trakcie warsztatów przypomnieliśmy sobie co powinna zawierać apteczka pierwszej pomocy </a:t>
            </a:r>
            <a:endParaRPr lang="pl-PL" dirty="0"/>
          </a:p>
        </p:txBody>
      </p:sp>
      <p:pic>
        <p:nvPicPr>
          <p:cNvPr id="34820" name="Picture 4" descr="C:\Users\Jola\Downloads\IMG_0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928934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Oraz nauczyliśmy się wykonywać drobne opatrunki</a:t>
            </a:r>
            <a:endParaRPr lang="pl-PL" dirty="0"/>
          </a:p>
        </p:txBody>
      </p:sp>
      <p:pic>
        <p:nvPicPr>
          <p:cNvPr id="3" name="Picture 2" descr="C:\Users\Jola\Desktop\Erasmus\20180111_123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71612"/>
            <a:ext cx="2803928" cy="498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Jola\Downloads\IMG_0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547800"/>
            <a:ext cx="3786214" cy="504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7242048" cy="857232"/>
          </a:xfrm>
        </p:spPr>
        <p:txBody>
          <a:bodyPr/>
          <a:lstStyle/>
          <a:p>
            <a:pPr algn="ctr"/>
            <a:r>
              <a:rPr lang="pl-PL" dirty="0" smtClean="0"/>
              <a:t>Zajęcia z Psychologiem</a:t>
            </a:r>
            <a:endParaRPr lang="pl-PL" dirty="0"/>
          </a:p>
        </p:txBody>
      </p:sp>
      <p:pic>
        <p:nvPicPr>
          <p:cNvPr id="15361" name="Picture 1" descr="C:\Users\Jola\Desktop\20180405_144729.jpg"/>
          <p:cNvPicPr>
            <a:picLocks noChangeAspect="1" noChangeArrowheads="1"/>
          </p:cNvPicPr>
          <p:nvPr/>
        </p:nvPicPr>
        <p:blipFill>
          <a:blip r:embed="rId3" cstate="print"/>
          <a:srcRect t="6250" r="1851" b="8333"/>
          <a:stretch>
            <a:fillRect/>
          </a:stretch>
        </p:blipFill>
        <p:spPr bwMode="auto">
          <a:xfrm>
            <a:off x="357158" y="1000084"/>
            <a:ext cx="3786201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Jola\Desktop\20180405_144736.jpg"/>
          <p:cNvPicPr>
            <a:picLocks noChangeAspect="1" noChangeArrowheads="1"/>
          </p:cNvPicPr>
          <p:nvPr/>
        </p:nvPicPr>
        <p:blipFill>
          <a:blip r:embed="rId4" cstate="print"/>
          <a:srcRect t="7291" r="-1853" b="8333"/>
          <a:stretch>
            <a:fillRect/>
          </a:stretch>
        </p:blipFill>
        <p:spPr bwMode="auto">
          <a:xfrm>
            <a:off x="4214810" y="1000108"/>
            <a:ext cx="392909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Ostatnie spotkanie przed wyjazdem </a:t>
            </a:r>
            <a:endParaRPr lang="pl-PL" dirty="0"/>
          </a:p>
        </p:txBody>
      </p:sp>
      <p:pic>
        <p:nvPicPr>
          <p:cNvPr id="35842" name="Picture 2" descr="C:\Users\Jola\Downloads\Spotkanie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00240"/>
            <a:ext cx="6359208" cy="42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ola\Downloads\Spotkanie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7500960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28.02 - Przyjazd do niemiec </a:t>
            </a:r>
            <a:br>
              <a:rPr lang="pl-PL" dirty="0" smtClean="0"/>
            </a:br>
            <a:r>
              <a:rPr lang="pl-PL" dirty="0" smtClean="0"/>
              <a:t>i Zwiedzanie Weimar’u</a:t>
            </a:r>
            <a:endParaRPr lang="pl-PL" dirty="0"/>
          </a:p>
        </p:txBody>
      </p:sp>
      <p:pic>
        <p:nvPicPr>
          <p:cNvPr id="2050" name="Picture 2" descr="C:\Users\Jola\Desktop\Erasmus\20180228_162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82" y="1500174"/>
            <a:ext cx="7548604" cy="4246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Transport do miejsca praktyk</a:t>
            </a:r>
            <a:br>
              <a:rPr lang="pl-PL" dirty="0" smtClean="0"/>
            </a:br>
            <a:r>
              <a:rPr lang="pl-PL" dirty="0" smtClean="0"/>
              <a:t>-Hotel”Zur kaiserpfalz”</a:t>
            </a:r>
            <a:br>
              <a:rPr lang="pl-PL" dirty="0" smtClean="0"/>
            </a:br>
            <a:r>
              <a:rPr lang="pl-PL" dirty="0" smtClean="0"/>
              <a:t>Wohlmirstedt</a:t>
            </a:r>
            <a:endParaRPr lang="pl-PL" dirty="0"/>
          </a:p>
        </p:txBody>
      </p:sp>
      <p:pic>
        <p:nvPicPr>
          <p:cNvPr id="3074" name="Picture 2" descr="C:\Users\Jola\Desktop\Erasmus\20180228_175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Jola\Desktop\20180404_155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14752"/>
            <a:ext cx="3986760" cy="299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643050"/>
            <a:ext cx="3071834" cy="214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7242048" cy="1143000"/>
          </a:xfrm>
        </p:spPr>
        <p:txBody>
          <a:bodyPr/>
          <a:lstStyle/>
          <a:p>
            <a:pPr algn="ctr"/>
            <a:r>
              <a:rPr lang="pl-PL" dirty="0" smtClean="0"/>
              <a:t>Wnętrze hotelu</a:t>
            </a:r>
            <a:endParaRPr lang="pl-PL" dirty="0"/>
          </a:p>
        </p:txBody>
      </p:sp>
      <p:pic>
        <p:nvPicPr>
          <p:cNvPr id="4098" name="Picture 2" descr="C:\Users\Jola\Desktop\Erasmus\20180327_142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714488"/>
            <a:ext cx="2652135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Jola\Desktop\Erasmus\20180327_142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71612"/>
            <a:ext cx="2839660" cy="504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785794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14282" y="714356"/>
            <a:ext cx="7715304" cy="44291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8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Przygotowanie do praktyki przed wyjazdem: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Kurs języka niemieckiego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</a:rPr>
              <a:t>Warsztaty „Typowe potrawy na europejskich stołach” </a:t>
            </a:r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'' </a:t>
            </a:r>
            <a:r>
              <a:rPr lang="pl-PL" altLang="pl-PL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altLang="pl-PL" sz="28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Kochkurs</a:t>
            </a:r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'' 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Kurs - Workshop '' </a:t>
            </a:r>
            <a:r>
              <a:rPr lang="pl-PL" altLang="pl-PL" sz="28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</a:t>
            </a:r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28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28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Arbeitsplatz</a:t>
            </a:r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''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Warsztaty ''Dynamika grupowa i rozwiązywanie konfliktów‚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</a:rPr>
              <a:t>Spotkanie informacyjne z przedstawicielami </a:t>
            </a:r>
            <a:r>
              <a:rPr lang="pl-PL" altLang="pl-PL" sz="2800" dirty="0" smtClean="0">
                <a:latin typeface="Century Gothic" panose="020B0502020202020204" pitchFamily="34" charset="0"/>
              </a:rPr>
              <a:t>firmy </a:t>
            </a:r>
          </a:p>
          <a:p>
            <a:pPr marL="0" indent="0">
              <a:buNone/>
            </a:pPr>
            <a:r>
              <a:rPr lang="pl-PL" altLang="pl-PL" sz="2800" dirty="0" smtClean="0">
                <a:latin typeface="Century Gothic" panose="020B0502020202020204" pitchFamily="34" charset="0"/>
              </a:rPr>
              <a:t>Siegmundsburger </a:t>
            </a:r>
            <a:r>
              <a:rPr lang="pl-PL" altLang="pl-PL" sz="2800" dirty="0">
                <a:latin typeface="Century Gothic" panose="020B0502020202020204" pitchFamily="34" charset="0"/>
              </a:rPr>
              <a:t>Haus </a:t>
            </a:r>
            <a:r>
              <a:rPr lang="pl-PL" altLang="pl-PL" sz="2800" dirty="0" err="1">
                <a:latin typeface="Century Gothic" panose="020B0502020202020204" pitchFamily="34" charset="0"/>
              </a:rPr>
              <a:t>Werraqulle</a:t>
            </a:r>
            <a:r>
              <a:rPr lang="pl-PL" altLang="pl-PL" sz="2800" dirty="0">
                <a:latin typeface="Century Gothic" panose="020B0502020202020204" pitchFamily="34" charset="0"/>
              </a:rPr>
              <a:t> (centralnym </a:t>
            </a:r>
            <a:r>
              <a:rPr lang="pl-PL" altLang="pl-PL" sz="2800" dirty="0" smtClean="0">
                <a:latin typeface="Century Gothic" panose="020B0502020202020204" pitchFamily="34" charset="0"/>
              </a:rPr>
              <a:t>partnerem</a:t>
            </a:r>
            <a:r>
              <a:rPr lang="pl-PL" altLang="pl-PL" sz="2800" dirty="0">
                <a:latin typeface="Century Gothic" panose="020B0502020202020204" pitchFamily="34" charset="0"/>
              </a:rPr>
              <a:t>) </a:t>
            </a:r>
          </a:p>
          <a:p>
            <a:pPr marL="0" indent="0"/>
            <a:r>
              <a:rPr lang="pl-PL" altLang="pl-PL" sz="2800" dirty="0">
                <a:latin typeface="Century Gothic" panose="020B0502020202020204" pitchFamily="34" charset="0"/>
              </a:rPr>
              <a:t>Spotkanie z koordynatorem projektu – przygotowanie mentalne</a:t>
            </a:r>
            <a:endParaRPr lang="pl-PL" altLang="pl-PL" sz="28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Erasmus\20180327_142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7429552" cy="417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7242048" cy="1143000"/>
          </a:xfrm>
        </p:spPr>
        <p:txBody>
          <a:bodyPr/>
          <a:lstStyle/>
          <a:p>
            <a:r>
              <a:rPr lang="pl-PL" dirty="0" smtClean="0"/>
              <a:t>Sala śniadaniowa</a:t>
            </a:r>
            <a:endParaRPr lang="pl-PL" dirty="0"/>
          </a:p>
        </p:txBody>
      </p:sp>
      <p:pic>
        <p:nvPicPr>
          <p:cNvPr id="6146" name="Picture 2" descr="C:\Users\Jola\Desktop\Erasmus\20180327_142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82603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Jola\Desktop\Erasmus\20180327_142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929066"/>
            <a:ext cx="4826002" cy="271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la\Desktop\Erasmus\20180327_142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571504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Jola\Desktop\Erasmus\20180327_14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5929354" cy="33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Restauracja </a:t>
            </a:r>
            <a:endParaRPr lang="pl-PL" dirty="0"/>
          </a:p>
        </p:txBody>
      </p:sp>
      <p:pic>
        <p:nvPicPr>
          <p:cNvPr id="8194" name="Picture 2" descr="C:\Users\Jola\Desktop\Erasmus\20180302_170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4714876" cy="2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Jola\Desktop\Erasmus\20180302_170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571612"/>
            <a:ext cx="4214810" cy="237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la\Desktop\Erasmus\20180327_104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58419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C:\Users\Jola\Desktop\Erasmus\20180328_115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7" y="357166"/>
            <a:ext cx="5238755" cy="294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Jola\Desktop\Erasmus\20180327_104520.jpg"/>
          <p:cNvPicPr>
            <a:picLocks noChangeAspect="1" noChangeArrowheads="1"/>
          </p:cNvPicPr>
          <p:nvPr/>
        </p:nvPicPr>
        <p:blipFill>
          <a:blip r:embed="rId3" cstate="print"/>
          <a:srcRect l="1852" t="17708"/>
          <a:stretch>
            <a:fillRect/>
          </a:stretch>
        </p:blipFill>
        <p:spPr bwMode="auto">
          <a:xfrm>
            <a:off x="714348" y="1142984"/>
            <a:ext cx="3576422" cy="533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Jola\Desktop\Erasmus\20180327_104620.jpg"/>
          <p:cNvPicPr>
            <a:picLocks noChangeAspect="1" noChangeArrowheads="1"/>
          </p:cNvPicPr>
          <p:nvPr/>
        </p:nvPicPr>
        <p:blipFill>
          <a:blip r:embed="rId4" cstate="print"/>
          <a:srcRect t="9333" r="444" b="5333"/>
          <a:stretch>
            <a:fillRect/>
          </a:stretch>
        </p:blipFill>
        <p:spPr bwMode="auto">
          <a:xfrm>
            <a:off x="4643438" y="1571612"/>
            <a:ext cx="3234802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Menu</a:t>
            </a:r>
            <a:endParaRPr lang="pl-PL" dirty="0"/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Pokoje </a:t>
            </a:r>
            <a:endParaRPr lang="pl-PL" dirty="0"/>
          </a:p>
        </p:txBody>
      </p:sp>
      <p:pic>
        <p:nvPicPr>
          <p:cNvPr id="46082" name="Picture 2" descr="C:\Users\Jola\Desktop\Erasmus\20180309_141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00498"/>
            <a:ext cx="5080004" cy="28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C:\Users\Jola\Desktop\Erasmus\20180309_141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5080004" cy="28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C:\Users\Jola\Desktop\Erasmus\20180327_143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58553" y="2299373"/>
            <a:ext cx="5286348" cy="297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opis pracy </a:t>
            </a:r>
            <a:endParaRPr lang="pl-PL" dirty="0"/>
          </a:p>
        </p:txBody>
      </p:sp>
      <p:pic>
        <p:nvPicPr>
          <p:cNvPr id="51202" name="Picture 2" descr="C:\Users\Jola\Desktop\received_16707342663465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3714776" cy="496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Picture 3" descr="C:\Users\Jola\Desktop\received_165179558157371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0240"/>
            <a:ext cx="4572000" cy="341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pl-PL" dirty="0" smtClean="0"/>
              <a:t>Pierwsze dni praktyk</a:t>
            </a:r>
            <a:endParaRPr lang="pl-PL" dirty="0"/>
          </a:p>
        </p:txBody>
      </p:sp>
      <p:pic>
        <p:nvPicPr>
          <p:cNvPr id="41986" name="Picture 2" descr="C:\Users\Jola\Desktop\Erasmus\20180328_105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572033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C:\Users\Jola\Desktop\Erasmus\20180328_12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4587875" cy="258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C:\Users\Jola\Desktop\Erasmus\20180328_105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57298"/>
            <a:ext cx="2973593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Jola\Desktop\Erasmus\20180314_183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85728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C:\Users\Jola\Desktop\Erasmus\20180302_170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500438"/>
            <a:ext cx="5461006" cy="307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Przygotowanie językowe</a:t>
            </a:r>
            <a:endParaRPr lang="pl-PL" dirty="0"/>
          </a:p>
        </p:txBody>
      </p:sp>
      <p:pic>
        <p:nvPicPr>
          <p:cNvPr id="17411" name="Picture 3" descr="Znalezione obrazy dla zapytania język niemiec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428868"/>
            <a:ext cx="5214974" cy="29362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0863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Poznanie nowych przyjaciół</a:t>
            </a:r>
            <a:endParaRPr lang="pl-PL" dirty="0"/>
          </a:p>
        </p:txBody>
      </p:sp>
      <p:pic>
        <p:nvPicPr>
          <p:cNvPr id="43010" name="Picture 2" descr="C:\Users\Jola\Desktop\Erasmus\20180305_113400.jpg"/>
          <p:cNvPicPr>
            <a:picLocks noChangeAspect="1" noChangeArrowheads="1"/>
          </p:cNvPicPr>
          <p:nvPr/>
        </p:nvPicPr>
        <p:blipFill>
          <a:blip r:embed="rId3" cstate="print"/>
          <a:srcRect r="30966"/>
          <a:stretch>
            <a:fillRect/>
          </a:stretch>
        </p:blipFill>
        <p:spPr bwMode="auto">
          <a:xfrm>
            <a:off x="214282" y="2143116"/>
            <a:ext cx="4286281" cy="349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C:\Users\Jola\Desktop\Erasmus\20180307_110410.jpg"/>
          <p:cNvPicPr>
            <a:picLocks noChangeAspect="1" noChangeArrowheads="1"/>
          </p:cNvPicPr>
          <p:nvPr/>
        </p:nvPicPr>
        <p:blipFill>
          <a:blip r:embed="rId4" cstate="print"/>
          <a:srcRect l="12228" r="32744"/>
          <a:stretch>
            <a:fillRect/>
          </a:stretch>
        </p:blipFill>
        <p:spPr bwMode="auto">
          <a:xfrm>
            <a:off x="4500562" y="1285860"/>
            <a:ext cx="3494252" cy="357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ola\Desktop\20180327_135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00042"/>
            <a:ext cx="3295064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C:\Users\Jola\Desktop\20180327_135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571480"/>
            <a:ext cx="325488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08630"/>
          </a:xfrm>
        </p:spPr>
        <p:txBody>
          <a:bodyPr/>
          <a:lstStyle/>
          <a:p>
            <a:pPr algn="ctr"/>
            <a:r>
              <a:rPr lang="pl-PL" dirty="0" smtClean="0"/>
              <a:t>Praca na kuchni</a:t>
            </a:r>
            <a:endParaRPr lang="pl-PL" dirty="0"/>
          </a:p>
        </p:txBody>
      </p:sp>
      <p:pic>
        <p:nvPicPr>
          <p:cNvPr id="45058" name="Picture 2" descr="C:\Users\Jola\Desktop\Erasmus\20180325_203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2732503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C:\Users\Jola\Desktop\Erasmus\20180306_142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28736"/>
            <a:ext cx="2732503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C:\Users\Jola\Desktop\received_165394456469215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1" y="1428736"/>
            <a:ext cx="2682497" cy="487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kiedy naprawdę nie ma co robić </a:t>
            </a:r>
            <a:endParaRPr lang="pl-PL" dirty="0"/>
          </a:p>
        </p:txBody>
      </p:sp>
      <p:pic>
        <p:nvPicPr>
          <p:cNvPr id="44034" name="Picture 2" descr="C:\Users\Jola\Desktop\Erasmus\20180326_133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214842" cy="237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C:\Users\Jola\Desktop\Erasmus\20180321_13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857628"/>
            <a:ext cx="4826002" cy="271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Czas wolny</a:t>
            </a:r>
            <a:endParaRPr lang="pl-PL" dirty="0"/>
          </a:p>
        </p:txBody>
      </p:sp>
      <p:pic>
        <p:nvPicPr>
          <p:cNvPr id="48130" name="Picture 2" descr="C:\Users\Jola\Desktop\Erasmus\20180320_133800.jpg"/>
          <p:cNvPicPr>
            <a:picLocks noChangeAspect="1" noChangeArrowheads="1"/>
          </p:cNvPicPr>
          <p:nvPr/>
        </p:nvPicPr>
        <p:blipFill>
          <a:blip r:embed="rId3" cstate="print"/>
          <a:srcRect l="2540" t="11429" r="952" b="22857"/>
          <a:stretch>
            <a:fillRect/>
          </a:stretch>
        </p:blipFill>
        <p:spPr bwMode="auto">
          <a:xfrm>
            <a:off x="1928794" y="1071546"/>
            <a:ext cx="271464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Picture 3" descr="C:\Users\Jola\Desktop\Erasmus\20180327_14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053961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C:\Users\Jola\Desktop\Erasmus\20180328_110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326434"/>
            <a:ext cx="4500562" cy="25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Jola\Desktop\Erasmus\20180308_153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91628" y="1734580"/>
            <a:ext cx="5643602" cy="317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3" descr="C:\Users\Jola\Desktop\Erasmus\20180309_084851.jpg"/>
          <p:cNvPicPr>
            <a:picLocks noChangeAspect="1" noChangeArrowheads="1"/>
          </p:cNvPicPr>
          <p:nvPr/>
        </p:nvPicPr>
        <p:blipFill>
          <a:blip r:embed="rId4" cstate="print"/>
          <a:srcRect b="28125"/>
          <a:stretch>
            <a:fillRect/>
          </a:stretch>
        </p:blipFill>
        <p:spPr bwMode="auto">
          <a:xfrm>
            <a:off x="4000496" y="857232"/>
            <a:ext cx="3857639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Niemieckie potrawy</a:t>
            </a:r>
            <a:endParaRPr lang="pl-PL" dirty="0"/>
          </a:p>
        </p:txBody>
      </p:sp>
      <p:pic>
        <p:nvPicPr>
          <p:cNvPr id="54274" name="Picture 2" descr="C:\Users\Jola\Desktop\Erasmus\20180313_195205.jpg"/>
          <p:cNvPicPr>
            <a:picLocks noChangeAspect="1" noChangeArrowheads="1"/>
          </p:cNvPicPr>
          <p:nvPr/>
        </p:nvPicPr>
        <p:blipFill>
          <a:blip r:embed="rId3" cstate="print"/>
          <a:srcRect t="21875" b="33333"/>
          <a:stretch>
            <a:fillRect/>
          </a:stretch>
        </p:blipFill>
        <p:spPr bwMode="auto">
          <a:xfrm>
            <a:off x="4125098" y="3429000"/>
            <a:ext cx="394735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3" descr="C:\Users\Jola\Desktop\Erasmus\20180301_191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14422"/>
            <a:ext cx="3000396" cy="533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C:\Users\Jola\Desktop\Erasmus\20180313_143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142984"/>
            <a:ext cx="4000528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Widok z okna</a:t>
            </a:r>
            <a:endParaRPr lang="pl-PL" dirty="0"/>
          </a:p>
        </p:txBody>
      </p:sp>
      <p:pic>
        <p:nvPicPr>
          <p:cNvPr id="52226" name="Picture 2" descr="C:\Users\Jola\Desktop\Erasmus\20180305_172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357686" cy="245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Jola\Desktop\Erasmus\20180307_093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4429124" cy="249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Jola\Desktop\Erasmus\20180328_120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214422"/>
            <a:ext cx="4429156" cy="249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 descr="C:\Users\Jola\Desktop\Erasmus\20180305_172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786190"/>
            <a:ext cx="4429156" cy="249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pl-PL" dirty="0" smtClean="0"/>
              <a:t>Wyprawa do sklepu</a:t>
            </a:r>
            <a:endParaRPr lang="pl-PL" dirty="0"/>
          </a:p>
        </p:txBody>
      </p:sp>
      <p:pic>
        <p:nvPicPr>
          <p:cNvPr id="53250" name="Picture 2" descr="C:\Users\Jola\Desktop\Erasmus\20180307_151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5357818" cy="301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1" name="Picture 3" descr="C:\Users\Jola\Desktop\Erasmus\20180307_151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884411"/>
            <a:ext cx="5286380" cy="297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242048" cy="751506"/>
          </a:xfrm>
        </p:spPr>
        <p:txBody>
          <a:bodyPr/>
          <a:lstStyle/>
          <a:p>
            <a:pPr algn="ctr"/>
            <a:r>
              <a:rPr lang="pl-PL" dirty="0" smtClean="0"/>
              <a:t>Kadra Hotelu</a:t>
            </a:r>
            <a:endParaRPr lang="pl-PL" dirty="0"/>
          </a:p>
        </p:txBody>
      </p:sp>
      <p:pic>
        <p:nvPicPr>
          <p:cNvPr id="37890" name="Picture 2" descr="C:\Users\Jola\Desktop\Erasmus\20180328_12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588"/>
            <a:ext cx="7048549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Jola\Downloads\IMG_0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Jola\Downloads\IMG_0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785926"/>
            <a:ext cx="358976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28596" y="571480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Języka uczyliśmy się wykonując zadania i biorąc udział w różnych zabawach </a:t>
            </a:r>
            <a:endParaRPr lang="pl-PL" dirty="0"/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Jola\Desktop\Erasmus\20180328_102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Jola\Desktop\Erasmus\20180328_103009.jpg"/>
          <p:cNvPicPr>
            <a:picLocks noChangeAspect="1" noChangeArrowheads="1"/>
          </p:cNvPicPr>
          <p:nvPr/>
        </p:nvPicPr>
        <p:blipFill>
          <a:blip r:embed="rId4" cstate="print"/>
          <a:srcRect t="8434" r="2008"/>
          <a:stretch>
            <a:fillRect/>
          </a:stretch>
        </p:blipFill>
        <p:spPr bwMode="auto">
          <a:xfrm>
            <a:off x="4572000" y="1214422"/>
            <a:ext cx="3554977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Jola\Desktop\Erasmus\20180328_103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438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Zwiedzanie Muzeum klusek</a:t>
            </a:r>
            <a:br>
              <a:rPr lang="pl-PL" dirty="0" smtClean="0"/>
            </a:br>
            <a:r>
              <a:rPr lang="pl-PL" dirty="0" smtClean="0"/>
              <a:t>„Thüringer Kloß-Welt“</a:t>
            </a:r>
            <a:endParaRPr lang="pl-PL" dirty="0"/>
          </a:p>
        </p:txBody>
      </p:sp>
      <p:pic>
        <p:nvPicPr>
          <p:cNvPr id="39939" name="Picture 3" descr="C:\Users\Jola\Desktop\Erasmus\20180328_150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00174"/>
            <a:ext cx="4143372" cy="233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C:\Users\Jola\Desktop\Erasmus\20180328_150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857628"/>
            <a:ext cx="4857752" cy="273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C:\Users\Jola\Desktop\Erasmus\20180328_150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634045" y="2491376"/>
            <a:ext cx="4857785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Jola\Desktop\Erasmus\20180328_15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1876"/>
            <a:ext cx="5413381" cy="304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C:\Users\Jola\Desktop\Erasmus\20180328_150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28736"/>
            <a:ext cx="2571755" cy="457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 descr="C:\Users\Jola\Desktop\Erasmus\20180328_151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66"/>
            <a:ext cx="5429256" cy="305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Jola\Desktop\Erasmus\20180328_151003.jpg"/>
          <p:cNvPicPr>
            <a:picLocks noChangeAspect="1" noChangeArrowheads="1"/>
          </p:cNvPicPr>
          <p:nvPr/>
        </p:nvPicPr>
        <p:blipFill>
          <a:blip r:embed="rId3" cstate="print"/>
          <a:srcRect r="943" b="30188"/>
          <a:stretch>
            <a:fillRect/>
          </a:stretch>
        </p:blipFill>
        <p:spPr bwMode="auto">
          <a:xfrm>
            <a:off x="500034" y="3884387"/>
            <a:ext cx="7500990" cy="297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8" name="Picture 2" descr="C:\Users\Jola\Desktop\Erasmus\20180328_150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0"/>
            <a:ext cx="685804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Jola\Desktop\Erasmus\20180328_152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28628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 descr="C:\Users\Jola\Desktop\Erasmus\20180328_15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431803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4" name="Picture 4" descr="C:\Users\Jola\Desktop\Erasmus\20180328_152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57166"/>
            <a:ext cx="3857620" cy="216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5" name="Picture 5" descr="C:\Users\Jola\Desktop\Erasmus\20180328_152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2539969"/>
            <a:ext cx="2428892" cy="431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pl-PL" smtClean="0"/>
              <a:t>wyjazd </a:t>
            </a:r>
            <a:r>
              <a:rPr lang="pl-PL" dirty="0" smtClean="0"/>
              <a:t>do polski</a:t>
            </a:r>
            <a:endParaRPr lang="pl-PL" dirty="0"/>
          </a:p>
        </p:txBody>
      </p:sp>
      <p:pic>
        <p:nvPicPr>
          <p:cNvPr id="57346" name="Picture 2" descr="C:\Users\Jola\Desktop\20180405_204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6929454" cy="38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7242048" cy="55378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Dziękujemy za uwagę!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Karolina Golda</a:t>
            </a:r>
            <a:br>
              <a:rPr lang="pl-PL" dirty="0" smtClean="0"/>
            </a:br>
            <a:r>
              <a:rPr lang="pl-PL" dirty="0" smtClean="0"/>
              <a:t>Marcelina Maca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ola\Downloads\IMG_0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326828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Jola\Downloads\IMG_0812.JPG"/>
          <p:cNvPicPr>
            <a:picLocks noChangeAspect="1" noChangeArrowheads="1"/>
          </p:cNvPicPr>
          <p:nvPr/>
        </p:nvPicPr>
        <p:blipFill>
          <a:blip r:embed="rId4" cstate="print"/>
          <a:srcRect l="-1389" t="25000" r="-1" b="43750"/>
          <a:stretch>
            <a:fillRect/>
          </a:stretch>
        </p:blipFill>
        <p:spPr bwMode="auto">
          <a:xfrm>
            <a:off x="1285852" y="214290"/>
            <a:ext cx="521497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Jola\Downloads\IMG_0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071810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1428736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Warsztaty </a:t>
            </a:r>
            <a:br>
              <a:rPr lang="pl-PL" dirty="0" smtClean="0"/>
            </a:br>
            <a:r>
              <a:rPr lang="pl-PL" dirty="0" smtClean="0"/>
              <a:t>„Typowe potrawy na europejskich stołach”</a:t>
            </a:r>
            <a:endParaRPr lang="pl-P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857628"/>
            <a:ext cx="1600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14752"/>
            <a:ext cx="12827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857628"/>
            <a:ext cx="1422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7242048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Nadziewane kluski ziemniaczane z kapustą kiszoną i mielonym mięsem </a:t>
            </a:r>
            <a:endParaRPr lang="pl-PL" dirty="0"/>
          </a:p>
        </p:txBody>
      </p:sp>
      <p:pic>
        <p:nvPicPr>
          <p:cNvPr id="3" name="Picture 3" descr="C:\Users\Jola\Downloads\DSC_0227.JPG"/>
          <p:cNvPicPr>
            <a:picLocks noChangeAspect="1" noChangeArrowheads="1"/>
          </p:cNvPicPr>
          <p:nvPr/>
        </p:nvPicPr>
        <p:blipFill>
          <a:blip r:embed="rId3" cstate="print"/>
          <a:srcRect l="26136" t="5114" r="23864"/>
          <a:stretch>
            <a:fillRect/>
          </a:stretch>
        </p:blipFill>
        <p:spPr bwMode="auto">
          <a:xfrm>
            <a:off x="357158" y="2071678"/>
            <a:ext cx="3143272" cy="397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Jola\Downloads\DSC_0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500306"/>
            <a:ext cx="4464843" cy="297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la\Downloads\DSC_0247.JPG"/>
          <p:cNvPicPr>
            <a:picLocks noChangeAspect="1" noChangeArrowheads="1"/>
          </p:cNvPicPr>
          <p:nvPr/>
        </p:nvPicPr>
        <p:blipFill>
          <a:blip r:embed="rId3" cstate="print"/>
          <a:srcRect l="25381" r="4568" b="1015"/>
          <a:stretch>
            <a:fillRect/>
          </a:stretch>
        </p:blipFill>
        <p:spPr bwMode="auto">
          <a:xfrm>
            <a:off x="142844" y="2285992"/>
            <a:ext cx="4643470" cy="437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Jola\Downloads\DSC_0248.JPG"/>
          <p:cNvPicPr>
            <a:picLocks noChangeAspect="1" noChangeArrowheads="1"/>
          </p:cNvPicPr>
          <p:nvPr/>
        </p:nvPicPr>
        <p:blipFill>
          <a:blip r:embed="rId4" cstate="print"/>
          <a:srcRect l="10526" r="27368" b="526"/>
          <a:stretch>
            <a:fillRect/>
          </a:stretch>
        </p:blipFill>
        <p:spPr bwMode="auto">
          <a:xfrm>
            <a:off x="4643438" y="1214422"/>
            <a:ext cx="401413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/>
          <a:lstStyle/>
          <a:p>
            <a:pPr algn="ctr"/>
            <a:r>
              <a:rPr lang="pl-PL" dirty="0" smtClean="0"/>
              <a:t>Efekt naszej pracy </a:t>
            </a:r>
            <a:endParaRPr lang="pl-PL" dirty="0"/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Zawijańce z oscypkiem</a:t>
            </a:r>
            <a:br>
              <a:rPr lang="pl-PL" dirty="0" smtClean="0"/>
            </a:br>
            <a:r>
              <a:rPr lang="pl-PL" dirty="0" smtClean="0"/>
              <a:t>surówka z kapusty włoskiej</a:t>
            </a:r>
            <a:endParaRPr lang="pl-PL" dirty="0"/>
          </a:p>
        </p:txBody>
      </p:sp>
      <p:pic>
        <p:nvPicPr>
          <p:cNvPr id="5" name="Picture 2" descr="C:\Users\Jola\Downloads\DSC_0334.JPG"/>
          <p:cNvPicPr>
            <a:picLocks noChangeAspect="1" noChangeArrowheads="1"/>
          </p:cNvPicPr>
          <p:nvPr/>
        </p:nvPicPr>
        <p:blipFill>
          <a:blip r:embed="rId3" cstate="print"/>
          <a:srcRect t="1829" r="30487"/>
          <a:stretch>
            <a:fillRect/>
          </a:stretch>
        </p:blipFill>
        <p:spPr bwMode="auto">
          <a:xfrm>
            <a:off x="214282" y="2000240"/>
            <a:ext cx="4071966" cy="383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Jola\Downloads\DSC_0332.JPG"/>
          <p:cNvPicPr>
            <a:picLocks noChangeAspect="1" noChangeArrowheads="1"/>
          </p:cNvPicPr>
          <p:nvPr/>
        </p:nvPicPr>
        <p:blipFill>
          <a:blip r:embed="rId4" cstate="print"/>
          <a:srcRect l="18750" r="25000" b="-391"/>
          <a:stretch>
            <a:fillRect/>
          </a:stretch>
        </p:blipFill>
        <p:spPr bwMode="auto">
          <a:xfrm>
            <a:off x="4286248" y="2071678"/>
            <a:ext cx="3786246" cy="450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574</TotalTime>
  <Words>178</Words>
  <Application>Microsoft Office PowerPoint</Application>
  <PresentationFormat>Pokaz na ekranie (4:3)</PresentationFormat>
  <Paragraphs>89</Paragraphs>
  <Slides>46</Slides>
  <Notes>46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Calibri</vt:lpstr>
      <vt:lpstr>Century Gothic</vt:lpstr>
      <vt:lpstr>Trebuchet MS</vt:lpstr>
      <vt:lpstr>Wingdings</vt:lpstr>
      <vt:lpstr>Wingdings 2</vt:lpstr>
      <vt:lpstr>Bogaty</vt:lpstr>
      <vt:lpstr>Praktyka zawodowa  w niemczech 2018</vt:lpstr>
      <vt:lpstr>   </vt:lpstr>
      <vt:lpstr>Przygotowanie językowe</vt:lpstr>
      <vt:lpstr>Języka uczyliśmy się wykonując zadania i biorąc udział w różnych zabawach </vt:lpstr>
      <vt:lpstr>Prezentacja programu PowerPoint</vt:lpstr>
      <vt:lpstr>Warsztaty  „Typowe potrawy na europejskich stołach”</vt:lpstr>
      <vt:lpstr>Nadziewane kluski ziemniaczane z kapustą kiszoną i mielonym mięsem </vt:lpstr>
      <vt:lpstr>Efekt naszej pracy </vt:lpstr>
      <vt:lpstr>Zawijańce z oscypkiem surówka z kapusty włoskiej</vt:lpstr>
      <vt:lpstr>Efekt naszej pracy </vt:lpstr>
      <vt:lpstr>Warsztaty  „Zdrowie w miejscu pracy”</vt:lpstr>
      <vt:lpstr>W trakcie warsztatów przypomnieliśmy sobie co powinna zawierać apteczka pierwszej pomocy </vt:lpstr>
      <vt:lpstr>Oraz nauczyliśmy się wykonywać drobne opatrunki</vt:lpstr>
      <vt:lpstr>Zajęcia z Psychologiem</vt:lpstr>
      <vt:lpstr>Ostatnie spotkanie przed wyjazdem </vt:lpstr>
      <vt:lpstr>Prezentacja programu PowerPoint</vt:lpstr>
      <vt:lpstr>28.02 - Przyjazd do niemiec  i Zwiedzanie Weimar’u</vt:lpstr>
      <vt:lpstr>Transport do miejsca praktyk -Hotel”Zur kaiserpfalz” Wohlmirstedt</vt:lpstr>
      <vt:lpstr>Wnętrze hotelu</vt:lpstr>
      <vt:lpstr>Prezentacja programu PowerPoint</vt:lpstr>
      <vt:lpstr>Sala śniadaniowa</vt:lpstr>
      <vt:lpstr>Prezentacja programu PowerPoint</vt:lpstr>
      <vt:lpstr>Restauracja </vt:lpstr>
      <vt:lpstr>Prezentacja programu PowerPoint</vt:lpstr>
      <vt:lpstr>Menu</vt:lpstr>
      <vt:lpstr>Pokoje </vt:lpstr>
      <vt:lpstr>opis pracy </vt:lpstr>
      <vt:lpstr>Pierwsze dni praktyk</vt:lpstr>
      <vt:lpstr>Prezentacja programu PowerPoint</vt:lpstr>
      <vt:lpstr>Poznanie nowych przyjaciół</vt:lpstr>
      <vt:lpstr>Prezentacja programu PowerPoint</vt:lpstr>
      <vt:lpstr>Praca na kuchni</vt:lpstr>
      <vt:lpstr>kiedy naprawdę nie ma co robić </vt:lpstr>
      <vt:lpstr>Czas wolny</vt:lpstr>
      <vt:lpstr>Prezentacja programu PowerPoint</vt:lpstr>
      <vt:lpstr>Niemieckie potrawy</vt:lpstr>
      <vt:lpstr>Widok z okna</vt:lpstr>
      <vt:lpstr>Wyprawa do sklepu</vt:lpstr>
      <vt:lpstr>Kadra Hotelu</vt:lpstr>
      <vt:lpstr>Prezentacja programu PowerPoint</vt:lpstr>
      <vt:lpstr>Zwiedzanie Muzeum klusek „Thüringer Kloß-Welt“</vt:lpstr>
      <vt:lpstr>Prezentacja programu PowerPoint</vt:lpstr>
      <vt:lpstr>Prezentacja programu PowerPoint</vt:lpstr>
      <vt:lpstr>Prezentacja programu PowerPoint</vt:lpstr>
      <vt:lpstr>wyjazd do polski</vt:lpstr>
      <vt:lpstr>Dziękujemy za uwagę!      Karolina Golda Marcelina Maca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Erasmus+</dc:title>
  <dc:creator>Karolina</dc:creator>
  <cp:lastModifiedBy>Teresa</cp:lastModifiedBy>
  <cp:revision>37</cp:revision>
  <dcterms:created xsi:type="dcterms:W3CDTF">2018-04-04T12:53:01Z</dcterms:created>
  <dcterms:modified xsi:type="dcterms:W3CDTF">2018-07-11T08:00:53Z</dcterms:modified>
</cp:coreProperties>
</file>